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78" r:id="rId5"/>
    <p:sldId id="258" r:id="rId6"/>
    <p:sldId id="259" r:id="rId7"/>
    <p:sldId id="277" r:id="rId8"/>
    <p:sldId id="268" r:id="rId9"/>
    <p:sldId id="260" r:id="rId10"/>
    <p:sldId id="261" r:id="rId11"/>
    <p:sldId id="270" r:id="rId12"/>
    <p:sldId id="269" r:id="rId13"/>
    <p:sldId id="262" r:id="rId14"/>
    <p:sldId id="271" r:id="rId15"/>
    <p:sldId id="272" r:id="rId16"/>
    <p:sldId id="273" r:id="rId17"/>
    <p:sldId id="274" r:id="rId18"/>
    <p:sldId id="275" r:id="rId19"/>
    <p:sldId id="263" r:id="rId20"/>
    <p:sldId id="264" r:id="rId21"/>
    <p:sldId id="265" r:id="rId22"/>
    <p:sldId id="266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149DB-6161-43EF-ACFC-DF2E360873E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1DFF15-A339-4F8B-B7EF-6E79FFB6BA89}">
      <dgm:prSet phldrT="[Text]"/>
      <dgm:spPr/>
      <dgm:t>
        <a:bodyPr/>
        <a:lstStyle/>
        <a:p>
          <a:r>
            <a:rPr lang="en-US" dirty="0" smtClean="0"/>
            <a:t>Programing </a:t>
          </a:r>
          <a:endParaRPr lang="en-US" dirty="0"/>
        </a:p>
      </dgm:t>
    </dgm:pt>
    <dgm:pt modelId="{5FBF9C39-442B-444B-9FC6-A0FBBDF4107F}" type="parTrans" cxnId="{CBA1B447-C450-4465-9AA7-4C46BD810152}">
      <dgm:prSet/>
      <dgm:spPr/>
      <dgm:t>
        <a:bodyPr/>
        <a:lstStyle/>
        <a:p>
          <a:endParaRPr lang="en-US"/>
        </a:p>
      </dgm:t>
    </dgm:pt>
    <dgm:pt modelId="{47C1D895-0183-4202-9F4C-3A5D54E57C5D}" type="sibTrans" cxnId="{CBA1B447-C450-4465-9AA7-4C46BD810152}">
      <dgm:prSet/>
      <dgm:spPr/>
      <dgm:t>
        <a:bodyPr/>
        <a:lstStyle/>
        <a:p>
          <a:endParaRPr lang="en-US"/>
        </a:p>
      </dgm:t>
    </dgm:pt>
    <dgm:pt modelId="{56F331A8-F1F6-4085-A5E3-D8F2723DAA4C}">
      <dgm:prSet phldrT="[Text]"/>
      <dgm:spPr/>
      <dgm:t>
        <a:bodyPr/>
        <a:lstStyle/>
        <a:p>
          <a:r>
            <a:rPr lang="en-US" dirty="0" smtClean="0"/>
            <a:t>Program 1</a:t>
          </a:r>
          <a:endParaRPr lang="en-US" dirty="0"/>
        </a:p>
      </dgm:t>
    </dgm:pt>
    <dgm:pt modelId="{DFBCA613-3627-437E-8346-09A36327B139}" type="parTrans" cxnId="{CC86EAD4-897A-48D2-A024-730F5E25980E}">
      <dgm:prSet/>
      <dgm:spPr/>
      <dgm:t>
        <a:bodyPr/>
        <a:lstStyle/>
        <a:p>
          <a:endParaRPr lang="en-US"/>
        </a:p>
      </dgm:t>
    </dgm:pt>
    <dgm:pt modelId="{64315848-C985-45CE-8636-F2A13F4B9DA3}" type="sibTrans" cxnId="{CC86EAD4-897A-48D2-A024-730F5E25980E}">
      <dgm:prSet/>
      <dgm:spPr/>
      <dgm:t>
        <a:bodyPr/>
        <a:lstStyle/>
        <a:p>
          <a:endParaRPr lang="en-US"/>
        </a:p>
      </dgm:t>
    </dgm:pt>
    <dgm:pt modelId="{A375ED4F-D9E7-48F5-A92D-928D148194D7}">
      <dgm:prSet phldrT="[Text]"/>
      <dgm:spPr/>
      <dgm:t>
        <a:bodyPr/>
        <a:lstStyle/>
        <a:p>
          <a:r>
            <a:rPr lang="en-US" dirty="0" smtClean="0"/>
            <a:t>Program 2</a:t>
          </a:r>
          <a:endParaRPr lang="en-US" dirty="0"/>
        </a:p>
      </dgm:t>
    </dgm:pt>
    <dgm:pt modelId="{E965E378-7DDC-4654-902A-1C7543494E7D}" type="parTrans" cxnId="{AF501559-57B4-4E57-B0F4-60560F64BE56}">
      <dgm:prSet/>
      <dgm:spPr/>
      <dgm:t>
        <a:bodyPr/>
        <a:lstStyle/>
        <a:p>
          <a:endParaRPr lang="en-US"/>
        </a:p>
      </dgm:t>
    </dgm:pt>
    <dgm:pt modelId="{E7963357-DC5C-41AC-AE45-55AC913519A7}" type="sibTrans" cxnId="{AF501559-57B4-4E57-B0F4-60560F64BE56}">
      <dgm:prSet/>
      <dgm:spPr/>
      <dgm:t>
        <a:bodyPr/>
        <a:lstStyle/>
        <a:p>
          <a:endParaRPr lang="en-US"/>
        </a:p>
      </dgm:t>
    </dgm:pt>
    <dgm:pt modelId="{5517484A-430C-48A8-A274-3AE01582D129}">
      <dgm:prSet phldrT="[Text]"/>
      <dgm:spPr/>
      <dgm:t>
        <a:bodyPr/>
        <a:lstStyle/>
        <a:p>
          <a:r>
            <a:rPr lang="en-US" dirty="0" smtClean="0"/>
            <a:t>Project Identification</a:t>
          </a:r>
          <a:endParaRPr lang="en-US" dirty="0"/>
        </a:p>
      </dgm:t>
    </dgm:pt>
    <dgm:pt modelId="{FE141594-38EE-4DA8-90F2-946DAC9FFC51}" type="parTrans" cxnId="{3F6B1A9A-0298-4917-8FF3-FCA180B362F9}">
      <dgm:prSet/>
      <dgm:spPr/>
      <dgm:t>
        <a:bodyPr/>
        <a:lstStyle/>
        <a:p>
          <a:endParaRPr lang="en-US"/>
        </a:p>
      </dgm:t>
    </dgm:pt>
    <dgm:pt modelId="{9B110A74-CCB2-4006-B11D-DC77469EB868}" type="sibTrans" cxnId="{3F6B1A9A-0298-4917-8FF3-FCA180B362F9}">
      <dgm:prSet/>
      <dgm:spPr/>
      <dgm:t>
        <a:bodyPr/>
        <a:lstStyle/>
        <a:p>
          <a:endParaRPr lang="en-US"/>
        </a:p>
      </dgm:t>
    </dgm:pt>
    <dgm:pt modelId="{6D21716C-4131-4600-95F4-1BC73AE71F3E}">
      <dgm:prSet phldrT="[Text]"/>
      <dgm:spPr/>
      <dgm:t>
        <a:bodyPr/>
        <a:lstStyle/>
        <a:p>
          <a:r>
            <a:rPr lang="en-US" dirty="0" smtClean="0"/>
            <a:t>Project 1</a:t>
          </a:r>
          <a:endParaRPr lang="en-US" dirty="0"/>
        </a:p>
      </dgm:t>
    </dgm:pt>
    <dgm:pt modelId="{686A7E95-E196-4896-BF7D-FA3E87FF321C}" type="parTrans" cxnId="{325D6EAF-4745-4F44-8E80-E45694C74DA7}">
      <dgm:prSet/>
      <dgm:spPr/>
      <dgm:t>
        <a:bodyPr/>
        <a:lstStyle/>
        <a:p>
          <a:endParaRPr lang="en-US"/>
        </a:p>
      </dgm:t>
    </dgm:pt>
    <dgm:pt modelId="{8208523D-6281-41D0-BDEC-3F97BB04B4B7}" type="sibTrans" cxnId="{325D6EAF-4745-4F44-8E80-E45694C74DA7}">
      <dgm:prSet/>
      <dgm:spPr/>
      <dgm:t>
        <a:bodyPr/>
        <a:lstStyle/>
        <a:p>
          <a:endParaRPr lang="en-US"/>
        </a:p>
      </dgm:t>
    </dgm:pt>
    <dgm:pt modelId="{BADF1C21-3F0E-4356-9FDA-3BA6553B5895}">
      <dgm:prSet phldrT="[Text]"/>
      <dgm:spPr/>
      <dgm:t>
        <a:bodyPr/>
        <a:lstStyle/>
        <a:p>
          <a:r>
            <a:rPr lang="en-US" dirty="0" smtClean="0"/>
            <a:t>Project 2</a:t>
          </a:r>
          <a:endParaRPr lang="en-US" dirty="0"/>
        </a:p>
      </dgm:t>
    </dgm:pt>
    <dgm:pt modelId="{0AD302AB-B8C1-4FED-BAAB-0890B448B739}" type="parTrans" cxnId="{13C1E6F9-8E8B-407B-9B1C-CD16D2860DB1}">
      <dgm:prSet/>
      <dgm:spPr/>
      <dgm:t>
        <a:bodyPr/>
        <a:lstStyle/>
        <a:p>
          <a:endParaRPr lang="en-US"/>
        </a:p>
      </dgm:t>
    </dgm:pt>
    <dgm:pt modelId="{EB676E0D-AB3B-4C21-8810-80433CCA201E}" type="sibTrans" cxnId="{13C1E6F9-8E8B-407B-9B1C-CD16D2860DB1}">
      <dgm:prSet/>
      <dgm:spPr/>
      <dgm:t>
        <a:bodyPr/>
        <a:lstStyle/>
        <a:p>
          <a:endParaRPr lang="en-US"/>
        </a:p>
      </dgm:t>
    </dgm:pt>
    <dgm:pt modelId="{2B7220B1-FC45-4E39-9122-03DB3B46B73A}">
      <dgm:prSet phldrT="[Text]"/>
      <dgm:spPr/>
      <dgm:t>
        <a:bodyPr/>
        <a:lstStyle/>
        <a:p>
          <a:r>
            <a:rPr lang="en-US" dirty="0" smtClean="0"/>
            <a:t>Regionalization</a:t>
          </a:r>
          <a:endParaRPr lang="en-US" dirty="0"/>
        </a:p>
      </dgm:t>
    </dgm:pt>
    <dgm:pt modelId="{DBB72F3D-A07F-4D3F-8A3F-95504FE1395B}" type="parTrans" cxnId="{0A228FBD-FE2B-4FD4-A361-C318D12CC2AC}">
      <dgm:prSet/>
      <dgm:spPr/>
      <dgm:t>
        <a:bodyPr/>
        <a:lstStyle/>
        <a:p>
          <a:endParaRPr lang="en-US"/>
        </a:p>
      </dgm:t>
    </dgm:pt>
    <dgm:pt modelId="{1F735A19-DDAF-40B8-ACD2-B0AEA1CD9EAE}" type="sibTrans" cxnId="{0A228FBD-FE2B-4FD4-A361-C318D12CC2AC}">
      <dgm:prSet/>
      <dgm:spPr/>
      <dgm:t>
        <a:bodyPr/>
        <a:lstStyle/>
        <a:p>
          <a:endParaRPr lang="en-US"/>
        </a:p>
      </dgm:t>
    </dgm:pt>
    <dgm:pt modelId="{AB1058B9-6C99-48E2-B1F4-3640412D9DEB}">
      <dgm:prSet phldrT="[Text]"/>
      <dgm:spPr/>
      <dgm:t>
        <a:bodyPr/>
        <a:lstStyle/>
        <a:p>
          <a:r>
            <a:rPr lang="en-US" dirty="0" smtClean="0"/>
            <a:t>District 1</a:t>
          </a:r>
          <a:endParaRPr lang="en-US" dirty="0"/>
        </a:p>
      </dgm:t>
    </dgm:pt>
    <dgm:pt modelId="{939189D1-3B1B-4426-9F3E-7B63AF3A433C}" type="parTrans" cxnId="{110D749B-A02A-4F5D-B103-AFEBB1949372}">
      <dgm:prSet/>
      <dgm:spPr/>
      <dgm:t>
        <a:bodyPr/>
        <a:lstStyle/>
        <a:p>
          <a:endParaRPr lang="en-US"/>
        </a:p>
      </dgm:t>
    </dgm:pt>
    <dgm:pt modelId="{8858EADF-F21A-4BF9-870A-883FC62B7DAA}" type="sibTrans" cxnId="{110D749B-A02A-4F5D-B103-AFEBB1949372}">
      <dgm:prSet/>
      <dgm:spPr/>
      <dgm:t>
        <a:bodyPr/>
        <a:lstStyle/>
        <a:p>
          <a:endParaRPr lang="en-US"/>
        </a:p>
      </dgm:t>
    </dgm:pt>
    <dgm:pt modelId="{3233EDCF-F880-4ED4-B145-ACBFCAFE42C6}">
      <dgm:prSet phldrT="[Text]"/>
      <dgm:spPr/>
      <dgm:t>
        <a:bodyPr/>
        <a:lstStyle/>
        <a:p>
          <a:r>
            <a:rPr lang="en-US" dirty="0" smtClean="0"/>
            <a:t>District 2</a:t>
          </a:r>
          <a:endParaRPr lang="en-US" dirty="0"/>
        </a:p>
      </dgm:t>
    </dgm:pt>
    <dgm:pt modelId="{72F4F36D-C9A1-4FFD-ACF5-98D6EBDF1066}" type="parTrans" cxnId="{9D3DFF4F-256F-4A68-9804-2C9285340D41}">
      <dgm:prSet/>
      <dgm:spPr/>
      <dgm:t>
        <a:bodyPr/>
        <a:lstStyle/>
        <a:p>
          <a:endParaRPr lang="en-US"/>
        </a:p>
      </dgm:t>
    </dgm:pt>
    <dgm:pt modelId="{01BF900C-40C6-4C9C-A48D-4E316E7B4B05}" type="sibTrans" cxnId="{9D3DFF4F-256F-4A68-9804-2C9285340D41}">
      <dgm:prSet/>
      <dgm:spPr/>
      <dgm:t>
        <a:bodyPr/>
        <a:lstStyle/>
        <a:p>
          <a:endParaRPr lang="en-US"/>
        </a:p>
      </dgm:t>
    </dgm:pt>
    <dgm:pt modelId="{2355D668-6433-4B38-8D4C-34B5982F8127}" type="pres">
      <dgm:prSet presAssocID="{FC0149DB-6161-43EF-ACFC-DF2E360873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D0CB5F-F4DA-4B7E-892E-AC8D634B751A}" type="pres">
      <dgm:prSet presAssocID="{2B7220B1-FC45-4E39-9122-03DB3B46B73A}" presName="boxAndChildren" presStyleCnt="0"/>
      <dgm:spPr/>
    </dgm:pt>
    <dgm:pt modelId="{23826540-1AB1-4E13-BAEC-582433F9FDBD}" type="pres">
      <dgm:prSet presAssocID="{2B7220B1-FC45-4E39-9122-03DB3B46B73A}" presName="parentTextBox" presStyleLbl="node1" presStyleIdx="0" presStyleCnt="3"/>
      <dgm:spPr/>
      <dgm:t>
        <a:bodyPr/>
        <a:lstStyle/>
        <a:p>
          <a:endParaRPr lang="en-US"/>
        </a:p>
      </dgm:t>
    </dgm:pt>
    <dgm:pt modelId="{EE9B4A28-F717-4D45-9BA2-3361D778FCCB}" type="pres">
      <dgm:prSet presAssocID="{2B7220B1-FC45-4E39-9122-03DB3B46B73A}" presName="entireBox" presStyleLbl="node1" presStyleIdx="0" presStyleCnt="3"/>
      <dgm:spPr/>
      <dgm:t>
        <a:bodyPr/>
        <a:lstStyle/>
        <a:p>
          <a:endParaRPr lang="en-US"/>
        </a:p>
      </dgm:t>
    </dgm:pt>
    <dgm:pt modelId="{7392F1EA-D382-4E80-B3AF-0FBD96E305BC}" type="pres">
      <dgm:prSet presAssocID="{2B7220B1-FC45-4E39-9122-03DB3B46B73A}" presName="descendantBox" presStyleCnt="0"/>
      <dgm:spPr/>
    </dgm:pt>
    <dgm:pt modelId="{3FA5C583-FA62-417B-8383-74970875A5D1}" type="pres">
      <dgm:prSet presAssocID="{AB1058B9-6C99-48E2-B1F4-3640412D9DEB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CDF4CD-7F72-4159-A5E4-786F4929D68A}" type="pres">
      <dgm:prSet presAssocID="{3233EDCF-F880-4ED4-B145-ACBFCAFE42C6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EFC3D-A237-4AF5-92D9-FFABF16584AF}" type="pres">
      <dgm:prSet presAssocID="{9B110A74-CCB2-4006-B11D-DC77469EB868}" presName="sp" presStyleCnt="0"/>
      <dgm:spPr/>
    </dgm:pt>
    <dgm:pt modelId="{2390D31F-C1C9-4B87-B663-B81FC1C8DBB6}" type="pres">
      <dgm:prSet presAssocID="{5517484A-430C-48A8-A274-3AE01582D129}" presName="arrowAndChildren" presStyleCnt="0"/>
      <dgm:spPr/>
    </dgm:pt>
    <dgm:pt modelId="{FE8DD634-9A2D-4575-9600-DE48CC92D8C3}" type="pres">
      <dgm:prSet presAssocID="{5517484A-430C-48A8-A274-3AE01582D129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CF6351C0-9647-48A4-9518-858C5FA69D3E}" type="pres">
      <dgm:prSet presAssocID="{5517484A-430C-48A8-A274-3AE01582D129}" presName="arrow" presStyleLbl="node1" presStyleIdx="1" presStyleCnt="3"/>
      <dgm:spPr/>
      <dgm:t>
        <a:bodyPr/>
        <a:lstStyle/>
        <a:p>
          <a:endParaRPr lang="en-US"/>
        </a:p>
      </dgm:t>
    </dgm:pt>
    <dgm:pt modelId="{A5FCA9EA-99C8-44FD-9A6C-41D1C1FA4B6D}" type="pres">
      <dgm:prSet presAssocID="{5517484A-430C-48A8-A274-3AE01582D129}" presName="descendantArrow" presStyleCnt="0"/>
      <dgm:spPr/>
    </dgm:pt>
    <dgm:pt modelId="{6DC6DEF8-CF4C-4D53-9AA8-0795843418A1}" type="pres">
      <dgm:prSet presAssocID="{6D21716C-4131-4600-95F4-1BC73AE71F3E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6C2EB9-149F-47F2-8D56-052FBE9D911D}" type="pres">
      <dgm:prSet presAssocID="{BADF1C21-3F0E-4356-9FDA-3BA6553B589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719598-5011-494C-ADE9-CDB265E3DDFF}" type="pres">
      <dgm:prSet presAssocID="{47C1D895-0183-4202-9F4C-3A5D54E57C5D}" presName="sp" presStyleCnt="0"/>
      <dgm:spPr/>
    </dgm:pt>
    <dgm:pt modelId="{B5D0F38B-13FB-4641-BF02-AA08434BFA68}" type="pres">
      <dgm:prSet presAssocID="{761DFF15-A339-4F8B-B7EF-6E79FFB6BA89}" presName="arrowAndChildren" presStyleCnt="0"/>
      <dgm:spPr/>
    </dgm:pt>
    <dgm:pt modelId="{505302BB-CD44-4CF5-956B-F7953285E0A3}" type="pres">
      <dgm:prSet presAssocID="{761DFF15-A339-4F8B-B7EF-6E79FFB6BA89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88CA4852-D609-4D7D-B264-30689872272E}" type="pres">
      <dgm:prSet presAssocID="{761DFF15-A339-4F8B-B7EF-6E79FFB6BA89}" presName="arrow" presStyleLbl="node1" presStyleIdx="2" presStyleCnt="3"/>
      <dgm:spPr/>
      <dgm:t>
        <a:bodyPr/>
        <a:lstStyle/>
        <a:p>
          <a:endParaRPr lang="en-US"/>
        </a:p>
      </dgm:t>
    </dgm:pt>
    <dgm:pt modelId="{74A5767C-034E-4178-AB60-A8885F7DD3B4}" type="pres">
      <dgm:prSet presAssocID="{761DFF15-A339-4F8B-B7EF-6E79FFB6BA89}" presName="descendantArrow" presStyleCnt="0"/>
      <dgm:spPr/>
    </dgm:pt>
    <dgm:pt modelId="{B52502EB-D7B7-4200-9CB1-56F4AD379F4A}" type="pres">
      <dgm:prSet presAssocID="{56F331A8-F1F6-4085-A5E3-D8F2723DAA4C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77F82E-6B50-4748-A009-0DC179AD485E}" type="pres">
      <dgm:prSet presAssocID="{A375ED4F-D9E7-48F5-A92D-928D148194D7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1D5D58-2E98-4FB0-A5D8-B5C5F70A0AEA}" type="presOf" srcId="{BADF1C21-3F0E-4356-9FDA-3BA6553B5895}" destId="{7D6C2EB9-149F-47F2-8D56-052FBE9D911D}" srcOrd="0" destOrd="0" presId="urn:microsoft.com/office/officeart/2005/8/layout/process4"/>
    <dgm:cxn modelId="{0A228FBD-FE2B-4FD4-A361-C318D12CC2AC}" srcId="{FC0149DB-6161-43EF-ACFC-DF2E360873E0}" destId="{2B7220B1-FC45-4E39-9122-03DB3B46B73A}" srcOrd="2" destOrd="0" parTransId="{DBB72F3D-A07F-4D3F-8A3F-95504FE1395B}" sibTransId="{1F735A19-DDAF-40B8-ACD2-B0AEA1CD9EAE}"/>
    <dgm:cxn modelId="{C925D803-ED36-40F8-9515-25E5CE1B53CF}" type="presOf" srcId="{3233EDCF-F880-4ED4-B145-ACBFCAFE42C6}" destId="{79CDF4CD-7F72-4159-A5E4-786F4929D68A}" srcOrd="0" destOrd="0" presId="urn:microsoft.com/office/officeart/2005/8/layout/process4"/>
    <dgm:cxn modelId="{110D749B-A02A-4F5D-B103-AFEBB1949372}" srcId="{2B7220B1-FC45-4E39-9122-03DB3B46B73A}" destId="{AB1058B9-6C99-48E2-B1F4-3640412D9DEB}" srcOrd="0" destOrd="0" parTransId="{939189D1-3B1B-4426-9F3E-7B63AF3A433C}" sibTransId="{8858EADF-F21A-4BF9-870A-883FC62B7DAA}"/>
    <dgm:cxn modelId="{325D6EAF-4745-4F44-8E80-E45694C74DA7}" srcId="{5517484A-430C-48A8-A274-3AE01582D129}" destId="{6D21716C-4131-4600-95F4-1BC73AE71F3E}" srcOrd="0" destOrd="0" parTransId="{686A7E95-E196-4896-BF7D-FA3E87FF321C}" sibTransId="{8208523D-6281-41D0-BDEC-3F97BB04B4B7}"/>
    <dgm:cxn modelId="{8CFAF139-3B54-47BB-9E25-348A57BED183}" type="presOf" srcId="{6D21716C-4131-4600-95F4-1BC73AE71F3E}" destId="{6DC6DEF8-CF4C-4D53-9AA8-0795843418A1}" srcOrd="0" destOrd="0" presId="urn:microsoft.com/office/officeart/2005/8/layout/process4"/>
    <dgm:cxn modelId="{32112BB2-F340-4DCC-A672-9973A66569D6}" type="presOf" srcId="{761DFF15-A339-4F8B-B7EF-6E79FFB6BA89}" destId="{88CA4852-D609-4D7D-B264-30689872272E}" srcOrd="1" destOrd="0" presId="urn:microsoft.com/office/officeart/2005/8/layout/process4"/>
    <dgm:cxn modelId="{9D3DFF4F-256F-4A68-9804-2C9285340D41}" srcId="{2B7220B1-FC45-4E39-9122-03DB3B46B73A}" destId="{3233EDCF-F880-4ED4-B145-ACBFCAFE42C6}" srcOrd="1" destOrd="0" parTransId="{72F4F36D-C9A1-4FFD-ACF5-98D6EBDF1066}" sibTransId="{01BF900C-40C6-4C9C-A48D-4E316E7B4B05}"/>
    <dgm:cxn modelId="{DDB30BEA-6614-4486-8CDC-1F3D60595610}" type="presOf" srcId="{2B7220B1-FC45-4E39-9122-03DB3B46B73A}" destId="{23826540-1AB1-4E13-BAEC-582433F9FDBD}" srcOrd="0" destOrd="0" presId="urn:microsoft.com/office/officeart/2005/8/layout/process4"/>
    <dgm:cxn modelId="{9E80F5E7-E60F-48E8-9332-C52215EEFF2D}" type="presOf" srcId="{2B7220B1-FC45-4E39-9122-03DB3B46B73A}" destId="{EE9B4A28-F717-4D45-9BA2-3361D778FCCB}" srcOrd="1" destOrd="0" presId="urn:microsoft.com/office/officeart/2005/8/layout/process4"/>
    <dgm:cxn modelId="{CBA1B447-C450-4465-9AA7-4C46BD810152}" srcId="{FC0149DB-6161-43EF-ACFC-DF2E360873E0}" destId="{761DFF15-A339-4F8B-B7EF-6E79FFB6BA89}" srcOrd="0" destOrd="0" parTransId="{5FBF9C39-442B-444B-9FC6-A0FBBDF4107F}" sibTransId="{47C1D895-0183-4202-9F4C-3A5D54E57C5D}"/>
    <dgm:cxn modelId="{13C1E6F9-8E8B-407B-9B1C-CD16D2860DB1}" srcId="{5517484A-430C-48A8-A274-3AE01582D129}" destId="{BADF1C21-3F0E-4356-9FDA-3BA6553B5895}" srcOrd="1" destOrd="0" parTransId="{0AD302AB-B8C1-4FED-BAAB-0890B448B739}" sibTransId="{EB676E0D-AB3B-4C21-8810-80433CCA201E}"/>
    <dgm:cxn modelId="{CC86EAD4-897A-48D2-A024-730F5E25980E}" srcId="{761DFF15-A339-4F8B-B7EF-6E79FFB6BA89}" destId="{56F331A8-F1F6-4085-A5E3-D8F2723DAA4C}" srcOrd="0" destOrd="0" parTransId="{DFBCA613-3627-437E-8346-09A36327B139}" sibTransId="{64315848-C985-45CE-8636-F2A13F4B9DA3}"/>
    <dgm:cxn modelId="{6E021421-4859-4803-873D-F079159064F4}" type="presOf" srcId="{FC0149DB-6161-43EF-ACFC-DF2E360873E0}" destId="{2355D668-6433-4B38-8D4C-34B5982F8127}" srcOrd="0" destOrd="0" presId="urn:microsoft.com/office/officeart/2005/8/layout/process4"/>
    <dgm:cxn modelId="{3F6B1A9A-0298-4917-8FF3-FCA180B362F9}" srcId="{FC0149DB-6161-43EF-ACFC-DF2E360873E0}" destId="{5517484A-430C-48A8-A274-3AE01582D129}" srcOrd="1" destOrd="0" parTransId="{FE141594-38EE-4DA8-90F2-946DAC9FFC51}" sibTransId="{9B110A74-CCB2-4006-B11D-DC77469EB868}"/>
    <dgm:cxn modelId="{89EB247E-B78C-489E-858E-94105D624D6C}" type="presOf" srcId="{AB1058B9-6C99-48E2-B1F4-3640412D9DEB}" destId="{3FA5C583-FA62-417B-8383-74970875A5D1}" srcOrd="0" destOrd="0" presId="urn:microsoft.com/office/officeart/2005/8/layout/process4"/>
    <dgm:cxn modelId="{D6792F10-9924-4E22-9829-BB080E676E33}" type="presOf" srcId="{A375ED4F-D9E7-48F5-A92D-928D148194D7}" destId="{E577F82E-6B50-4748-A009-0DC179AD485E}" srcOrd="0" destOrd="0" presId="urn:microsoft.com/office/officeart/2005/8/layout/process4"/>
    <dgm:cxn modelId="{90A628FE-0CA3-4CB8-9F01-1E19E3DF4FCE}" type="presOf" srcId="{5517484A-430C-48A8-A274-3AE01582D129}" destId="{CF6351C0-9647-48A4-9518-858C5FA69D3E}" srcOrd="1" destOrd="0" presId="urn:microsoft.com/office/officeart/2005/8/layout/process4"/>
    <dgm:cxn modelId="{230D9B0E-F860-45C5-ABC4-F346957A682E}" type="presOf" srcId="{761DFF15-A339-4F8B-B7EF-6E79FFB6BA89}" destId="{505302BB-CD44-4CF5-956B-F7953285E0A3}" srcOrd="0" destOrd="0" presId="urn:microsoft.com/office/officeart/2005/8/layout/process4"/>
    <dgm:cxn modelId="{CADD213D-B007-49F6-9E05-6BC4029005CC}" type="presOf" srcId="{5517484A-430C-48A8-A274-3AE01582D129}" destId="{FE8DD634-9A2D-4575-9600-DE48CC92D8C3}" srcOrd="0" destOrd="0" presId="urn:microsoft.com/office/officeart/2005/8/layout/process4"/>
    <dgm:cxn modelId="{B6F3209B-A310-474A-B177-CFB9A8ADBF50}" type="presOf" srcId="{56F331A8-F1F6-4085-A5E3-D8F2723DAA4C}" destId="{B52502EB-D7B7-4200-9CB1-56F4AD379F4A}" srcOrd="0" destOrd="0" presId="urn:microsoft.com/office/officeart/2005/8/layout/process4"/>
    <dgm:cxn modelId="{AF501559-57B4-4E57-B0F4-60560F64BE56}" srcId="{761DFF15-A339-4F8B-B7EF-6E79FFB6BA89}" destId="{A375ED4F-D9E7-48F5-A92D-928D148194D7}" srcOrd="1" destOrd="0" parTransId="{E965E378-7DDC-4654-902A-1C7543494E7D}" sibTransId="{E7963357-DC5C-41AC-AE45-55AC913519A7}"/>
    <dgm:cxn modelId="{4E35E48E-2449-4DA4-B963-E947A8C0D13D}" type="presParOf" srcId="{2355D668-6433-4B38-8D4C-34B5982F8127}" destId="{81D0CB5F-F4DA-4B7E-892E-AC8D634B751A}" srcOrd="0" destOrd="0" presId="urn:microsoft.com/office/officeart/2005/8/layout/process4"/>
    <dgm:cxn modelId="{A0784FCE-9E44-4C8B-A9AF-17CD5D238FFC}" type="presParOf" srcId="{81D0CB5F-F4DA-4B7E-892E-AC8D634B751A}" destId="{23826540-1AB1-4E13-BAEC-582433F9FDBD}" srcOrd="0" destOrd="0" presId="urn:microsoft.com/office/officeart/2005/8/layout/process4"/>
    <dgm:cxn modelId="{97AC9AFE-E361-4A0D-A7BF-8B9267F54B26}" type="presParOf" srcId="{81D0CB5F-F4DA-4B7E-892E-AC8D634B751A}" destId="{EE9B4A28-F717-4D45-9BA2-3361D778FCCB}" srcOrd="1" destOrd="0" presId="urn:microsoft.com/office/officeart/2005/8/layout/process4"/>
    <dgm:cxn modelId="{A547B266-4F9B-4D01-81F3-02EDB1A2E146}" type="presParOf" srcId="{81D0CB5F-F4DA-4B7E-892E-AC8D634B751A}" destId="{7392F1EA-D382-4E80-B3AF-0FBD96E305BC}" srcOrd="2" destOrd="0" presId="urn:microsoft.com/office/officeart/2005/8/layout/process4"/>
    <dgm:cxn modelId="{CFD1E344-0CBA-4452-B006-D12F003F771B}" type="presParOf" srcId="{7392F1EA-D382-4E80-B3AF-0FBD96E305BC}" destId="{3FA5C583-FA62-417B-8383-74970875A5D1}" srcOrd="0" destOrd="0" presId="urn:microsoft.com/office/officeart/2005/8/layout/process4"/>
    <dgm:cxn modelId="{B6393BA9-A573-4768-929F-C01B6CCB414B}" type="presParOf" srcId="{7392F1EA-D382-4E80-B3AF-0FBD96E305BC}" destId="{79CDF4CD-7F72-4159-A5E4-786F4929D68A}" srcOrd="1" destOrd="0" presId="urn:microsoft.com/office/officeart/2005/8/layout/process4"/>
    <dgm:cxn modelId="{CFA72F1D-580B-423B-B524-6AF57EB60B7B}" type="presParOf" srcId="{2355D668-6433-4B38-8D4C-34B5982F8127}" destId="{60FEFC3D-A237-4AF5-92D9-FFABF16584AF}" srcOrd="1" destOrd="0" presId="urn:microsoft.com/office/officeart/2005/8/layout/process4"/>
    <dgm:cxn modelId="{A19B894C-8F95-4B84-9189-F7393E58F30C}" type="presParOf" srcId="{2355D668-6433-4B38-8D4C-34B5982F8127}" destId="{2390D31F-C1C9-4B87-B663-B81FC1C8DBB6}" srcOrd="2" destOrd="0" presId="urn:microsoft.com/office/officeart/2005/8/layout/process4"/>
    <dgm:cxn modelId="{3F9F9274-EA63-4BD2-B7AE-86756CA0CB52}" type="presParOf" srcId="{2390D31F-C1C9-4B87-B663-B81FC1C8DBB6}" destId="{FE8DD634-9A2D-4575-9600-DE48CC92D8C3}" srcOrd="0" destOrd="0" presId="urn:microsoft.com/office/officeart/2005/8/layout/process4"/>
    <dgm:cxn modelId="{24D4421D-9643-4CA3-9EF9-6EA16AFF9C7B}" type="presParOf" srcId="{2390D31F-C1C9-4B87-B663-B81FC1C8DBB6}" destId="{CF6351C0-9647-48A4-9518-858C5FA69D3E}" srcOrd="1" destOrd="0" presId="urn:microsoft.com/office/officeart/2005/8/layout/process4"/>
    <dgm:cxn modelId="{F6EDD946-A0CA-4620-ADA3-3C136B6B6AE1}" type="presParOf" srcId="{2390D31F-C1C9-4B87-B663-B81FC1C8DBB6}" destId="{A5FCA9EA-99C8-44FD-9A6C-41D1C1FA4B6D}" srcOrd="2" destOrd="0" presId="urn:microsoft.com/office/officeart/2005/8/layout/process4"/>
    <dgm:cxn modelId="{FAF0565D-B663-408E-B17B-BF3E037283D6}" type="presParOf" srcId="{A5FCA9EA-99C8-44FD-9A6C-41D1C1FA4B6D}" destId="{6DC6DEF8-CF4C-4D53-9AA8-0795843418A1}" srcOrd="0" destOrd="0" presId="urn:microsoft.com/office/officeart/2005/8/layout/process4"/>
    <dgm:cxn modelId="{1015009B-A78B-40E2-AF15-2C41C68E91E2}" type="presParOf" srcId="{A5FCA9EA-99C8-44FD-9A6C-41D1C1FA4B6D}" destId="{7D6C2EB9-149F-47F2-8D56-052FBE9D911D}" srcOrd="1" destOrd="0" presId="urn:microsoft.com/office/officeart/2005/8/layout/process4"/>
    <dgm:cxn modelId="{82A843D9-D357-4917-B1F2-8B3B00DE928E}" type="presParOf" srcId="{2355D668-6433-4B38-8D4C-34B5982F8127}" destId="{E0719598-5011-494C-ADE9-CDB265E3DDFF}" srcOrd="3" destOrd="0" presId="urn:microsoft.com/office/officeart/2005/8/layout/process4"/>
    <dgm:cxn modelId="{4B8D877E-7C57-43EF-9F58-13466113A6BD}" type="presParOf" srcId="{2355D668-6433-4B38-8D4C-34B5982F8127}" destId="{B5D0F38B-13FB-4641-BF02-AA08434BFA68}" srcOrd="4" destOrd="0" presId="urn:microsoft.com/office/officeart/2005/8/layout/process4"/>
    <dgm:cxn modelId="{B6877237-93F4-4D69-89F1-8CE23E068532}" type="presParOf" srcId="{B5D0F38B-13FB-4641-BF02-AA08434BFA68}" destId="{505302BB-CD44-4CF5-956B-F7953285E0A3}" srcOrd="0" destOrd="0" presId="urn:microsoft.com/office/officeart/2005/8/layout/process4"/>
    <dgm:cxn modelId="{652F49D3-D01E-404D-B8ED-0311DE64A4C9}" type="presParOf" srcId="{B5D0F38B-13FB-4641-BF02-AA08434BFA68}" destId="{88CA4852-D609-4D7D-B264-30689872272E}" srcOrd="1" destOrd="0" presId="urn:microsoft.com/office/officeart/2005/8/layout/process4"/>
    <dgm:cxn modelId="{247E7393-A1E5-4C14-BEF5-15566DFCB723}" type="presParOf" srcId="{B5D0F38B-13FB-4641-BF02-AA08434BFA68}" destId="{74A5767C-034E-4178-AB60-A8885F7DD3B4}" srcOrd="2" destOrd="0" presId="urn:microsoft.com/office/officeart/2005/8/layout/process4"/>
    <dgm:cxn modelId="{2C37635F-3BA4-4894-89C6-953B9BB6567F}" type="presParOf" srcId="{74A5767C-034E-4178-AB60-A8885F7DD3B4}" destId="{B52502EB-D7B7-4200-9CB1-56F4AD379F4A}" srcOrd="0" destOrd="0" presId="urn:microsoft.com/office/officeart/2005/8/layout/process4"/>
    <dgm:cxn modelId="{7032D642-C5F3-4D21-A3EB-02049901665D}" type="presParOf" srcId="{74A5767C-034E-4178-AB60-A8885F7DD3B4}" destId="{E577F82E-6B50-4748-A009-0DC179AD485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4EFB5C-A0B4-4CD5-B2BC-1C2866C203C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2B09B1-62CC-4237-A4A8-65D643D5B8A4}">
      <dgm:prSet phldrT="[Text]"/>
      <dgm:spPr/>
      <dgm:t>
        <a:bodyPr/>
        <a:lstStyle/>
        <a:p>
          <a:r>
            <a:rPr lang="en-US" dirty="0" smtClean="0"/>
            <a:t>Secondary Education Sector</a:t>
          </a:r>
          <a:endParaRPr lang="en-US" dirty="0"/>
        </a:p>
      </dgm:t>
    </dgm:pt>
    <dgm:pt modelId="{46B8D74C-B859-40F7-B3D7-5F7394035D44}" type="parTrans" cxnId="{F936EB45-09FD-494F-A82D-6B5CFBE6C834}">
      <dgm:prSet/>
      <dgm:spPr/>
      <dgm:t>
        <a:bodyPr/>
        <a:lstStyle/>
        <a:p>
          <a:endParaRPr lang="en-US"/>
        </a:p>
      </dgm:t>
    </dgm:pt>
    <dgm:pt modelId="{1281623E-BD70-4D57-BD0A-0CDB7BF988FE}" type="sibTrans" cxnId="{F936EB45-09FD-494F-A82D-6B5CFBE6C834}">
      <dgm:prSet/>
      <dgm:spPr/>
      <dgm:t>
        <a:bodyPr/>
        <a:lstStyle/>
        <a:p>
          <a:endParaRPr lang="en-US"/>
        </a:p>
      </dgm:t>
    </dgm:pt>
    <dgm:pt modelId="{53D1C400-2647-48AB-B955-E4A5886D9642}">
      <dgm:prSet phldrT="[Text]"/>
      <dgm:spPr/>
      <dgm:t>
        <a:bodyPr/>
        <a:lstStyle/>
        <a:p>
          <a:r>
            <a:rPr lang="en-US" dirty="0" smtClean="0"/>
            <a:t>Science education improvement</a:t>
          </a:r>
          <a:endParaRPr lang="en-US" dirty="0"/>
        </a:p>
      </dgm:t>
    </dgm:pt>
    <dgm:pt modelId="{CFDC1108-592C-4490-916B-FB77E3BBEA48}" type="parTrans" cxnId="{F10170B7-352C-4A6E-9B50-F580A27A2F86}">
      <dgm:prSet/>
      <dgm:spPr/>
      <dgm:t>
        <a:bodyPr/>
        <a:lstStyle/>
        <a:p>
          <a:endParaRPr lang="en-US"/>
        </a:p>
      </dgm:t>
    </dgm:pt>
    <dgm:pt modelId="{D73CE664-98D1-4B98-8C8B-F5E3D1BAAB08}" type="sibTrans" cxnId="{F10170B7-352C-4A6E-9B50-F580A27A2F86}">
      <dgm:prSet/>
      <dgm:spPr/>
      <dgm:t>
        <a:bodyPr/>
        <a:lstStyle/>
        <a:p>
          <a:endParaRPr lang="en-US"/>
        </a:p>
      </dgm:t>
    </dgm:pt>
    <dgm:pt modelId="{7EFBF6D3-B7C7-48CF-A1D3-0A2BB2663B84}">
      <dgm:prSet phldrT="[Text]"/>
      <dgm:spPr/>
      <dgm:t>
        <a:bodyPr/>
        <a:lstStyle/>
        <a:p>
          <a:r>
            <a:rPr lang="en-US" dirty="0" smtClean="0"/>
            <a:t>Construction of schools</a:t>
          </a:r>
          <a:endParaRPr lang="en-US" dirty="0"/>
        </a:p>
      </dgm:t>
    </dgm:pt>
    <dgm:pt modelId="{9E326B0E-4DAB-4AF1-B880-D88F4EF7EFC1}" type="parTrans" cxnId="{B0AF59DA-0947-4C42-8C79-995BDCFF08A3}">
      <dgm:prSet/>
      <dgm:spPr/>
      <dgm:t>
        <a:bodyPr/>
        <a:lstStyle/>
        <a:p>
          <a:endParaRPr lang="en-US"/>
        </a:p>
      </dgm:t>
    </dgm:pt>
    <dgm:pt modelId="{9CD96754-2034-4582-B452-FF3022170BB0}" type="sibTrans" cxnId="{B0AF59DA-0947-4C42-8C79-995BDCFF08A3}">
      <dgm:prSet/>
      <dgm:spPr/>
      <dgm:t>
        <a:bodyPr/>
        <a:lstStyle/>
        <a:p>
          <a:endParaRPr lang="en-US"/>
        </a:p>
      </dgm:t>
    </dgm:pt>
    <dgm:pt modelId="{2496E71E-CC3F-4222-960E-268C4689171C}">
      <dgm:prSet phldrT="[Text]"/>
      <dgm:spPr/>
      <dgm:t>
        <a:bodyPr/>
        <a:lstStyle/>
        <a:p>
          <a:r>
            <a:rPr lang="en-US" dirty="0" smtClean="0"/>
            <a:t>Science education improvement</a:t>
          </a:r>
          <a:endParaRPr lang="en-US" dirty="0"/>
        </a:p>
      </dgm:t>
    </dgm:pt>
    <dgm:pt modelId="{D9577C33-168B-482D-A4DF-BA484BF77B12}" type="parTrans" cxnId="{D09DA46D-F807-4014-8E18-802EED8DDF7A}">
      <dgm:prSet/>
      <dgm:spPr/>
      <dgm:t>
        <a:bodyPr/>
        <a:lstStyle/>
        <a:p>
          <a:endParaRPr lang="en-US"/>
        </a:p>
      </dgm:t>
    </dgm:pt>
    <dgm:pt modelId="{63BCDD40-C85A-4075-B258-24B678F0FFBB}" type="sibTrans" cxnId="{D09DA46D-F807-4014-8E18-802EED8DDF7A}">
      <dgm:prSet/>
      <dgm:spPr/>
      <dgm:t>
        <a:bodyPr/>
        <a:lstStyle/>
        <a:p>
          <a:endParaRPr lang="en-US"/>
        </a:p>
      </dgm:t>
    </dgm:pt>
    <dgm:pt modelId="{A63CEBB9-A716-4159-AE0E-BEDD406BBD27}">
      <dgm:prSet phldrT="[Text]"/>
      <dgm:spPr/>
      <dgm:t>
        <a:bodyPr/>
        <a:lstStyle/>
        <a:p>
          <a:r>
            <a:rPr lang="en-US" dirty="0" smtClean="0"/>
            <a:t>Construction of labs</a:t>
          </a:r>
          <a:endParaRPr lang="en-US" dirty="0"/>
        </a:p>
      </dgm:t>
    </dgm:pt>
    <dgm:pt modelId="{9A48B82C-36EC-4B6E-8FCB-7FCA5D4D15CD}" type="parTrans" cxnId="{E59C4D75-2CD6-4545-BE24-2F6CBD0608F4}">
      <dgm:prSet/>
      <dgm:spPr/>
      <dgm:t>
        <a:bodyPr/>
        <a:lstStyle/>
        <a:p>
          <a:endParaRPr lang="en-US"/>
        </a:p>
      </dgm:t>
    </dgm:pt>
    <dgm:pt modelId="{2025F7E0-5752-4D0B-A70A-837767ABD2A8}" type="sibTrans" cxnId="{E59C4D75-2CD6-4545-BE24-2F6CBD0608F4}">
      <dgm:prSet/>
      <dgm:spPr/>
      <dgm:t>
        <a:bodyPr/>
        <a:lstStyle/>
        <a:p>
          <a:endParaRPr lang="en-US"/>
        </a:p>
      </dgm:t>
    </dgm:pt>
    <dgm:pt modelId="{50C43860-61AF-4080-9F68-608E0EF4B825}">
      <dgm:prSet phldrT="[Text]"/>
      <dgm:spPr/>
      <dgm:t>
        <a:bodyPr/>
        <a:lstStyle/>
        <a:p>
          <a:r>
            <a:rPr lang="en-US" dirty="0" smtClean="0"/>
            <a:t>Revision of science books</a:t>
          </a:r>
          <a:endParaRPr lang="en-US" dirty="0"/>
        </a:p>
      </dgm:t>
    </dgm:pt>
    <dgm:pt modelId="{F935F769-7415-4A5F-A0C5-CE51020BA08C}" type="parTrans" cxnId="{F6A25420-001D-48DC-9B63-14F77B24F22E}">
      <dgm:prSet/>
      <dgm:spPr/>
      <dgm:t>
        <a:bodyPr/>
        <a:lstStyle/>
        <a:p>
          <a:endParaRPr lang="en-US"/>
        </a:p>
      </dgm:t>
    </dgm:pt>
    <dgm:pt modelId="{9BE249B7-7845-4BDB-B76F-8A6D9855AE0F}" type="sibTrans" cxnId="{F6A25420-001D-48DC-9B63-14F77B24F22E}">
      <dgm:prSet/>
      <dgm:spPr/>
      <dgm:t>
        <a:bodyPr/>
        <a:lstStyle/>
        <a:p>
          <a:endParaRPr lang="en-US"/>
        </a:p>
      </dgm:t>
    </dgm:pt>
    <dgm:pt modelId="{C9648A5F-65BC-42B6-BB07-7F943D8AD479}">
      <dgm:prSet phldrT="[Text]"/>
      <dgm:spPr/>
      <dgm:t>
        <a:bodyPr/>
        <a:lstStyle/>
        <a:p>
          <a:r>
            <a:rPr lang="en-US" dirty="0" smtClean="0"/>
            <a:t>Construction of labs</a:t>
          </a:r>
          <a:endParaRPr lang="en-US" dirty="0"/>
        </a:p>
      </dgm:t>
    </dgm:pt>
    <dgm:pt modelId="{A518D91D-3258-4EB5-BDF5-8C6C8C524CB7}" type="parTrans" cxnId="{96214E2B-5F57-46D9-8697-BEAD4913CDE0}">
      <dgm:prSet/>
      <dgm:spPr/>
      <dgm:t>
        <a:bodyPr/>
        <a:lstStyle/>
        <a:p>
          <a:endParaRPr lang="en-US"/>
        </a:p>
      </dgm:t>
    </dgm:pt>
    <dgm:pt modelId="{FE73CECA-24AE-41A8-872D-102F909A7853}" type="sibTrans" cxnId="{96214E2B-5F57-46D9-8697-BEAD4913CDE0}">
      <dgm:prSet/>
      <dgm:spPr/>
      <dgm:t>
        <a:bodyPr/>
        <a:lstStyle/>
        <a:p>
          <a:endParaRPr lang="en-US"/>
        </a:p>
      </dgm:t>
    </dgm:pt>
    <dgm:pt modelId="{E7786654-2B40-4BBB-92D4-DC6568F4EBE9}">
      <dgm:prSet phldrT="[Text]"/>
      <dgm:spPr/>
      <dgm:t>
        <a:bodyPr/>
        <a:lstStyle/>
        <a:p>
          <a:r>
            <a:rPr lang="en-US" dirty="0" smtClean="0"/>
            <a:t>1 lab in </a:t>
          </a:r>
          <a:r>
            <a:rPr lang="en-US" dirty="0" err="1" smtClean="0"/>
            <a:t>Dera</a:t>
          </a:r>
          <a:r>
            <a:rPr lang="en-US" dirty="0" smtClean="0"/>
            <a:t> </a:t>
          </a:r>
          <a:r>
            <a:rPr lang="en-US" dirty="0" err="1" smtClean="0"/>
            <a:t>bakha</a:t>
          </a:r>
          <a:r>
            <a:rPr lang="en-US" dirty="0" smtClean="0"/>
            <a:t> School</a:t>
          </a:r>
          <a:endParaRPr lang="en-US" dirty="0"/>
        </a:p>
      </dgm:t>
    </dgm:pt>
    <dgm:pt modelId="{AA2B1336-BC7B-48F2-8D52-1B33235EA2C6}" type="parTrans" cxnId="{EBC84A95-77BB-4030-B83E-3DB66A9559C3}">
      <dgm:prSet/>
      <dgm:spPr/>
      <dgm:t>
        <a:bodyPr/>
        <a:lstStyle/>
        <a:p>
          <a:endParaRPr lang="en-US"/>
        </a:p>
      </dgm:t>
    </dgm:pt>
    <dgm:pt modelId="{BCF8CDCD-466B-4400-A130-E98D44C4A6A7}" type="sibTrans" cxnId="{EBC84A95-77BB-4030-B83E-3DB66A9559C3}">
      <dgm:prSet/>
      <dgm:spPr/>
      <dgm:t>
        <a:bodyPr/>
        <a:lstStyle/>
        <a:p>
          <a:endParaRPr lang="en-US"/>
        </a:p>
      </dgm:t>
    </dgm:pt>
    <dgm:pt modelId="{0B7E17C9-18AF-41DF-BF1D-C4354BCF9B4D}">
      <dgm:prSet phldrT="[Text]"/>
      <dgm:spPr/>
      <dgm:t>
        <a:bodyPr/>
        <a:lstStyle/>
        <a:p>
          <a:r>
            <a:rPr lang="en-US" dirty="0" smtClean="0"/>
            <a:t>1 Lab in </a:t>
          </a:r>
          <a:r>
            <a:rPr lang="en-US" dirty="0" err="1" smtClean="0"/>
            <a:t>Tamewali</a:t>
          </a:r>
          <a:r>
            <a:rPr lang="en-US" dirty="0" smtClean="0"/>
            <a:t> School</a:t>
          </a:r>
          <a:endParaRPr lang="en-US" dirty="0"/>
        </a:p>
      </dgm:t>
    </dgm:pt>
    <dgm:pt modelId="{AAE5AAC3-C5C6-4BEE-8670-7BA22E8DACDD}" type="parTrans" cxnId="{F929663B-B1CA-46A8-977B-5D1B473DB5F1}">
      <dgm:prSet/>
      <dgm:spPr/>
      <dgm:t>
        <a:bodyPr/>
        <a:lstStyle/>
        <a:p>
          <a:endParaRPr lang="en-US"/>
        </a:p>
      </dgm:t>
    </dgm:pt>
    <dgm:pt modelId="{665DF612-B99B-431B-B6AB-3EF8759BF582}" type="sibTrans" cxnId="{F929663B-B1CA-46A8-977B-5D1B473DB5F1}">
      <dgm:prSet/>
      <dgm:spPr/>
      <dgm:t>
        <a:bodyPr/>
        <a:lstStyle/>
        <a:p>
          <a:endParaRPr lang="en-US"/>
        </a:p>
      </dgm:t>
    </dgm:pt>
    <dgm:pt modelId="{3B034CDC-39C3-4599-8107-7263D157C5B0}" type="pres">
      <dgm:prSet presAssocID="{A94EFB5C-A0B4-4CD5-B2BC-1C2866C203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39AF5C-6745-435A-ABA7-FF6F59C95D53}" type="pres">
      <dgm:prSet presAssocID="{C9648A5F-65BC-42B6-BB07-7F943D8AD479}" presName="boxAndChildren" presStyleCnt="0"/>
      <dgm:spPr/>
    </dgm:pt>
    <dgm:pt modelId="{E35DD96A-B6DB-4892-9BE6-BAA7A211BCFA}" type="pres">
      <dgm:prSet presAssocID="{C9648A5F-65BC-42B6-BB07-7F943D8AD479}" presName="parentTextBox" presStyleLbl="node1" presStyleIdx="0" presStyleCnt="3"/>
      <dgm:spPr/>
      <dgm:t>
        <a:bodyPr/>
        <a:lstStyle/>
        <a:p>
          <a:endParaRPr lang="en-US"/>
        </a:p>
      </dgm:t>
    </dgm:pt>
    <dgm:pt modelId="{F626BADB-3A4C-4005-B077-B4C981E280D3}" type="pres">
      <dgm:prSet presAssocID="{C9648A5F-65BC-42B6-BB07-7F943D8AD479}" presName="entireBox" presStyleLbl="node1" presStyleIdx="0" presStyleCnt="3"/>
      <dgm:spPr/>
      <dgm:t>
        <a:bodyPr/>
        <a:lstStyle/>
        <a:p>
          <a:endParaRPr lang="en-US"/>
        </a:p>
      </dgm:t>
    </dgm:pt>
    <dgm:pt modelId="{0D9A2BAD-A1BE-4F4E-9D95-ECFE24E67D5F}" type="pres">
      <dgm:prSet presAssocID="{C9648A5F-65BC-42B6-BB07-7F943D8AD479}" presName="descendantBox" presStyleCnt="0"/>
      <dgm:spPr/>
    </dgm:pt>
    <dgm:pt modelId="{8BA3C2C5-88FD-483F-95A4-EB5FE0B9F971}" type="pres">
      <dgm:prSet presAssocID="{E7786654-2B40-4BBB-92D4-DC6568F4EBE9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ACF5CB-59E1-4BD3-BD6B-BE033003A085}" type="pres">
      <dgm:prSet presAssocID="{0B7E17C9-18AF-41DF-BF1D-C4354BCF9B4D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BAE71-442C-400E-84B9-7612CAF0D7CC}" type="pres">
      <dgm:prSet presAssocID="{63BCDD40-C85A-4075-B258-24B678F0FFBB}" presName="sp" presStyleCnt="0"/>
      <dgm:spPr/>
    </dgm:pt>
    <dgm:pt modelId="{24E71AB4-AC6D-49F0-9320-D56E5FC46611}" type="pres">
      <dgm:prSet presAssocID="{2496E71E-CC3F-4222-960E-268C4689171C}" presName="arrowAndChildren" presStyleCnt="0"/>
      <dgm:spPr/>
    </dgm:pt>
    <dgm:pt modelId="{6BB23265-66C6-41F3-80A3-664AF4178C50}" type="pres">
      <dgm:prSet presAssocID="{2496E71E-CC3F-4222-960E-268C4689171C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0F1664C4-AFF7-47D7-8C34-309B75766DF6}" type="pres">
      <dgm:prSet presAssocID="{2496E71E-CC3F-4222-960E-268C4689171C}" presName="arrow" presStyleLbl="node1" presStyleIdx="1" presStyleCnt="3"/>
      <dgm:spPr/>
      <dgm:t>
        <a:bodyPr/>
        <a:lstStyle/>
        <a:p>
          <a:endParaRPr lang="en-US"/>
        </a:p>
      </dgm:t>
    </dgm:pt>
    <dgm:pt modelId="{76A0BD0D-4894-4D18-85E9-73830047F301}" type="pres">
      <dgm:prSet presAssocID="{2496E71E-CC3F-4222-960E-268C4689171C}" presName="descendantArrow" presStyleCnt="0"/>
      <dgm:spPr/>
    </dgm:pt>
    <dgm:pt modelId="{8F6022D9-3896-4C11-89FC-3ECAA8A21327}" type="pres">
      <dgm:prSet presAssocID="{A63CEBB9-A716-4159-AE0E-BEDD406BBD27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C1F1F-5C5D-4DB4-8464-9E5964498FDE}" type="pres">
      <dgm:prSet presAssocID="{50C43860-61AF-4080-9F68-608E0EF4B82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C6E8D4-4CB4-4D94-9EAB-03E68E01108D}" type="pres">
      <dgm:prSet presAssocID="{1281623E-BD70-4D57-BD0A-0CDB7BF988FE}" presName="sp" presStyleCnt="0"/>
      <dgm:spPr/>
    </dgm:pt>
    <dgm:pt modelId="{3270D408-E580-419F-BA40-E47644583FFA}" type="pres">
      <dgm:prSet presAssocID="{702B09B1-62CC-4237-A4A8-65D643D5B8A4}" presName="arrowAndChildren" presStyleCnt="0"/>
      <dgm:spPr/>
    </dgm:pt>
    <dgm:pt modelId="{10EE0C56-9BC7-44A6-9F26-9AA61E44CD36}" type="pres">
      <dgm:prSet presAssocID="{702B09B1-62CC-4237-A4A8-65D643D5B8A4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4BE0EDD1-04DB-4819-97B7-6EDFAA268E5C}" type="pres">
      <dgm:prSet presAssocID="{702B09B1-62CC-4237-A4A8-65D643D5B8A4}" presName="arrow" presStyleLbl="node1" presStyleIdx="2" presStyleCnt="3"/>
      <dgm:spPr/>
      <dgm:t>
        <a:bodyPr/>
        <a:lstStyle/>
        <a:p>
          <a:endParaRPr lang="en-US"/>
        </a:p>
      </dgm:t>
    </dgm:pt>
    <dgm:pt modelId="{313B763C-7964-4590-BBF9-39A349647EE0}" type="pres">
      <dgm:prSet presAssocID="{702B09B1-62CC-4237-A4A8-65D643D5B8A4}" presName="descendantArrow" presStyleCnt="0"/>
      <dgm:spPr/>
    </dgm:pt>
    <dgm:pt modelId="{A03A1D2D-C090-4715-B542-B8EB2AD8F24B}" type="pres">
      <dgm:prSet presAssocID="{53D1C400-2647-48AB-B955-E4A5886D9642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E275F-2038-4F43-BF86-7DAA6FC70988}" type="pres">
      <dgm:prSet presAssocID="{7EFBF6D3-B7C7-48CF-A1D3-0A2BB2663B84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A25420-001D-48DC-9B63-14F77B24F22E}" srcId="{2496E71E-CC3F-4222-960E-268C4689171C}" destId="{50C43860-61AF-4080-9F68-608E0EF4B825}" srcOrd="1" destOrd="0" parTransId="{F935F769-7415-4A5F-A0C5-CE51020BA08C}" sibTransId="{9BE249B7-7845-4BDB-B76F-8A6D9855AE0F}"/>
    <dgm:cxn modelId="{AA7D09FA-20C6-4EFF-9AF4-79D2D9B6A529}" type="presOf" srcId="{7EFBF6D3-B7C7-48CF-A1D3-0A2BB2663B84}" destId="{E3CE275F-2038-4F43-BF86-7DAA6FC70988}" srcOrd="0" destOrd="0" presId="urn:microsoft.com/office/officeart/2005/8/layout/process4"/>
    <dgm:cxn modelId="{561A7924-D544-4A42-A525-8C38BD380AFB}" type="presOf" srcId="{C9648A5F-65BC-42B6-BB07-7F943D8AD479}" destId="{E35DD96A-B6DB-4892-9BE6-BAA7A211BCFA}" srcOrd="0" destOrd="0" presId="urn:microsoft.com/office/officeart/2005/8/layout/process4"/>
    <dgm:cxn modelId="{B0AF59DA-0947-4C42-8C79-995BDCFF08A3}" srcId="{702B09B1-62CC-4237-A4A8-65D643D5B8A4}" destId="{7EFBF6D3-B7C7-48CF-A1D3-0A2BB2663B84}" srcOrd="1" destOrd="0" parTransId="{9E326B0E-4DAB-4AF1-B880-D88F4EF7EFC1}" sibTransId="{9CD96754-2034-4582-B452-FF3022170BB0}"/>
    <dgm:cxn modelId="{BA5408CF-934B-4D87-87A7-732FADA8B8B4}" type="presOf" srcId="{2496E71E-CC3F-4222-960E-268C4689171C}" destId="{0F1664C4-AFF7-47D7-8C34-309B75766DF6}" srcOrd="1" destOrd="0" presId="urn:microsoft.com/office/officeart/2005/8/layout/process4"/>
    <dgm:cxn modelId="{F10170B7-352C-4A6E-9B50-F580A27A2F86}" srcId="{702B09B1-62CC-4237-A4A8-65D643D5B8A4}" destId="{53D1C400-2647-48AB-B955-E4A5886D9642}" srcOrd="0" destOrd="0" parTransId="{CFDC1108-592C-4490-916B-FB77E3BBEA48}" sibTransId="{D73CE664-98D1-4B98-8C8B-F5E3D1BAAB08}"/>
    <dgm:cxn modelId="{EBC84A95-77BB-4030-B83E-3DB66A9559C3}" srcId="{C9648A5F-65BC-42B6-BB07-7F943D8AD479}" destId="{E7786654-2B40-4BBB-92D4-DC6568F4EBE9}" srcOrd="0" destOrd="0" parTransId="{AA2B1336-BC7B-48F2-8D52-1B33235EA2C6}" sibTransId="{BCF8CDCD-466B-4400-A130-E98D44C4A6A7}"/>
    <dgm:cxn modelId="{C810C782-8516-4E51-9DBE-67C329661C95}" type="presOf" srcId="{702B09B1-62CC-4237-A4A8-65D643D5B8A4}" destId="{10EE0C56-9BC7-44A6-9F26-9AA61E44CD36}" srcOrd="0" destOrd="0" presId="urn:microsoft.com/office/officeart/2005/8/layout/process4"/>
    <dgm:cxn modelId="{D09DA46D-F807-4014-8E18-802EED8DDF7A}" srcId="{A94EFB5C-A0B4-4CD5-B2BC-1C2866C203C3}" destId="{2496E71E-CC3F-4222-960E-268C4689171C}" srcOrd="1" destOrd="0" parTransId="{D9577C33-168B-482D-A4DF-BA484BF77B12}" sibTransId="{63BCDD40-C85A-4075-B258-24B678F0FFBB}"/>
    <dgm:cxn modelId="{862EC270-CAB6-47D8-B53A-06C1A18BB74E}" type="presOf" srcId="{E7786654-2B40-4BBB-92D4-DC6568F4EBE9}" destId="{8BA3C2C5-88FD-483F-95A4-EB5FE0B9F971}" srcOrd="0" destOrd="0" presId="urn:microsoft.com/office/officeart/2005/8/layout/process4"/>
    <dgm:cxn modelId="{5E0927C1-7935-4788-9B87-815AA83B82F1}" type="presOf" srcId="{A94EFB5C-A0B4-4CD5-B2BC-1C2866C203C3}" destId="{3B034CDC-39C3-4599-8107-7263D157C5B0}" srcOrd="0" destOrd="0" presId="urn:microsoft.com/office/officeart/2005/8/layout/process4"/>
    <dgm:cxn modelId="{716DE96C-D348-4526-A1D0-1D886015D645}" type="presOf" srcId="{53D1C400-2647-48AB-B955-E4A5886D9642}" destId="{A03A1D2D-C090-4715-B542-B8EB2AD8F24B}" srcOrd="0" destOrd="0" presId="urn:microsoft.com/office/officeart/2005/8/layout/process4"/>
    <dgm:cxn modelId="{5202FA08-8973-4D2E-ABFB-91C914FC7289}" type="presOf" srcId="{C9648A5F-65BC-42B6-BB07-7F943D8AD479}" destId="{F626BADB-3A4C-4005-B077-B4C981E280D3}" srcOrd="1" destOrd="0" presId="urn:microsoft.com/office/officeart/2005/8/layout/process4"/>
    <dgm:cxn modelId="{30AD0CD0-F72B-4BFD-8D27-BD267257BBA2}" type="presOf" srcId="{2496E71E-CC3F-4222-960E-268C4689171C}" destId="{6BB23265-66C6-41F3-80A3-664AF4178C50}" srcOrd="0" destOrd="0" presId="urn:microsoft.com/office/officeart/2005/8/layout/process4"/>
    <dgm:cxn modelId="{F929663B-B1CA-46A8-977B-5D1B473DB5F1}" srcId="{C9648A5F-65BC-42B6-BB07-7F943D8AD479}" destId="{0B7E17C9-18AF-41DF-BF1D-C4354BCF9B4D}" srcOrd="1" destOrd="0" parTransId="{AAE5AAC3-C5C6-4BEE-8670-7BA22E8DACDD}" sibTransId="{665DF612-B99B-431B-B6AB-3EF8759BF582}"/>
    <dgm:cxn modelId="{96214E2B-5F57-46D9-8697-BEAD4913CDE0}" srcId="{A94EFB5C-A0B4-4CD5-B2BC-1C2866C203C3}" destId="{C9648A5F-65BC-42B6-BB07-7F943D8AD479}" srcOrd="2" destOrd="0" parTransId="{A518D91D-3258-4EB5-BDF5-8C6C8C524CB7}" sibTransId="{FE73CECA-24AE-41A8-872D-102F909A7853}"/>
    <dgm:cxn modelId="{E0AEA219-9B52-4BFB-8514-997C06884960}" type="presOf" srcId="{0B7E17C9-18AF-41DF-BF1D-C4354BCF9B4D}" destId="{3CACF5CB-59E1-4BD3-BD6B-BE033003A085}" srcOrd="0" destOrd="0" presId="urn:microsoft.com/office/officeart/2005/8/layout/process4"/>
    <dgm:cxn modelId="{B31A1771-A6C1-47D3-98BD-EFF6C73C881E}" type="presOf" srcId="{50C43860-61AF-4080-9F68-608E0EF4B825}" destId="{FB0C1F1F-5C5D-4DB4-8464-9E5964498FDE}" srcOrd="0" destOrd="0" presId="urn:microsoft.com/office/officeart/2005/8/layout/process4"/>
    <dgm:cxn modelId="{599F317C-1FB5-415D-8079-4EDBFC62AA9E}" type="presOf" srcId="{702B09B1-62CC-4237-A4A8-65D643D5B8A4}" destId="{4BE0EDD1-04DB-4819-97B7-6EDFAA268E5C}" srcOrd="1" destOrd="0" presId="urn:microsoft.com/office/officeart/2005/8/layout/process4"/>
    <dgm:cxn modelId="{DDF2FD41-123E-4579-8412-9AC09701D76A}" type="presOf" srcId="{A63CEBB9-A716-4159-AE0E-BEDD406BBD27}" destId="{8F6022D9-3896-4C11-89FC-3ECAA8A21327}" srcOrd="0" destOrd="0" presId="urn:microsoft.com/office/officeart/2005/8/layout/process4"/>
    <dgm:cxn modelId="{E59C4D75-2CD6-4545-BE24-2F6CBD0608F4}" srcId="{2496E71E-CC3F-4222-960E-268C4689171C}" destId="{A63CEBB9-A716-4159-AE0E-BEDD406BBD27}" srcOrd="0" destOrd="0" parTransId="{9A48B82C-36EC-4B6E-8FCB-7FCA5D4D15CD}" sibTransId="{2025F7E0-5752-4D0B-A70A-837767ABD2A8}"/>
    <dgm:cxn modelId="{F936EB45-09FD-494F-A82D-6B5CFBE6C834}" srcId="{A94EFB5C-A0B4-4CD5-B2BC-1C2866C203C3}" destId="{702B09B1-62CC-4237-A4A8-65D643D5B8A4}" srcOrd="0" destOrd="0" parTransId="{46B8D74C-B859-40F7-B3D7-5F7394035D44}" sibTransId="{1281623E-BD70-4D57-BD0A-0CDB7BF988FE}"/>
    <dgm:cxn modelId="{5B7CE29E-E2AE-4AE3-B48B-41F53FEC4EB2}" type="presParOf" srcId="{3B034CDC-39C3-4599-8107-7263D157C5B0}" destId="{E339AF5C-6745-435A-ABA7-FF6F59C95D53}" srcOrd="0" destOrd="0" presId="urn:microsoft.com/office/officeart/2005/8/layout/process4"/>
    <dgm:cxn modelId="{5F310963-D57E-4779-8DA8-293C8661A26C}" type="presParOf" srcId="{E339AF5C-6745-435A-ABA7-FF6F59C95D53}" destId="{E35DD96A-B6DB-4892-9BE6-BAA7A211BCFA}" srcOrd="0" destOrd="0" presId="urn:microsoft.com/office/officeart/2005/8/layout/process4"/>
    <dgm:cxn modelId="{0A23217F-1120-4896-A3BD-89AF6E267C8D}" type="presParOf" srcId="{E339AF5C-6745-435A-ABA7-FF6F59C95D53}" destId="{F626BADB-3A4C-4005-B077-B4C981E280D3}" srcOrd="1" destOrd="0" presId="urn:microsoft.com/office/officeart/2005/8/layout/process4"/>
    <dgm:cxn modelId="{137FADC1-FAEE-4F33-9239-59E417D17A70}" type="presParOf" srcId="{E339AF5C-6745-435A-ABA7-FF6F59C95D53}" destId="{0D9A2BAD-A1BE-4F4E-9D95-ECFE24E67D5F}" srcOrd="2" destOrd="0" presId="urn:microsoft.com/office/officeart/2005/8/layout/process4"/>
    <dgm:cxn modelId="{9248DE70-D879-4458-A4D1-1A4BE14ED6F3}" type="presParOf" srcId="{0D9A2BAD-A1BE-4F4E-9D95-ECFE24E67D5F}" destId="{8BA3C2C5-88FD-483F-95A4-EB5FE0B9F971}" srcOrd="0" destOrd="0" presId="urn:microsoft.com/office/officeart/2005/8/layout/process4"/>
    <dgm:cxn modelId="{2EC9D251-C9AA-413E-B355-03E2E6595316}" type="presParOf" srcId="{0D9A2BAD-A1BE-4F4E-9D95-ECFE24E67D5F}" destId="{3CACF5CB-59E1-4BD3-BD6B-BE033003A085}" srcOrd="1" destOrd="0" presId="urn:microsoft.com/office/officeart/2005/8/layout/process4"/>
    <dgm:cxn modelId="{0ED401BF-0C4C-40BA-9227-805D4626F391}" type="presParOf" srcId="{3B034CDC-39C3-4599-8107-7263D157C5B0}" destId="{2E1BAE71-442C-400E-84B9-7612CAF0D7CC}" srcOrd="1" destOrd="0" presId="urn:microsoft.com/office/officeart/2005/8/layout/process4"/>
    <dgm:cxn modelId="{C50F648F-3E65-4F88-A7F6-2741487DBBE0}" type="presParOf" srcId="{3B034CDC-39C3-4599-8107-7263D157C5B0}" destId="{24E71AB4-AC6D-49F0-9320-D56E5FC46611}" srcOrd="2" destOrd="0" presId="urn:microsoft.com/office/officeart/2005/8/layout/process4"/>
    <dgm:cxn modelId="{964FFB05-526F-40D7-B68B-D4613C738A78}" type="presParOf" srcId="{24E71AB4-AC6D-49F0-9320-D56E5FC46611}" destId="{6BB23265-66C6-41F3-80A3-664AF4178C50}" srcOrd="0" destOrd="0" presId="urn:microsoft.com/office/officeart/2005/8/layout/process4"/>
    <dgm:cxn modelId="{1655058F-E952-45C2-AF33-6E6D392DBDEB}" type="presParOf" srcId="{24E71AB4-AC6D-49F0-9320-D56E5FC46611}" destId="{0F1664C4-AFF7-47D7-8C34-309B75766DF6}" srcOrd="1" destOrd="0" presId="urn:microsoft.com/office/officeart/2005/8/layout/process4"/>
    <dgm:cxn modelId="{68E46647-ECE7-4896-B205-CFE1F0F18646}" type="presParOf" srcId="{24E71AB4-AC6D-49F0-9320-D56E5FC46611}" destId="{76A0BD0D-4894-4D18-85E9-73830047F301}" srcOrd="2" destOrd="0" presId="urn:microsoft.com/office/officeart/2005/8/layout/process4"/>
    <dgm:cxn modelId="{01B98BD5-6724-40F3-B425-DBE3CA5CB8EE}" type="presParOf" srcId="{76A0BD0D-4894-4D18-85E9-73830047F301}" destId="{8F6022D9-3896-4C11-89FC-3ECAA8A21327}" srcOrd="0" destOrd="0" presId="urn:microsoft.com/office/officeart/2005/8/layout/process4"/>
    <dgm:cxn modelId="{94F362B8-8D68-4904-9757-259520D9F07A}" type="presParOf" srcId="{76A0BD0D-4894-4D18-85E9-73830047F301}" destId="{FB0C1F1F-5C5D-4DB4-8464-9E5964498FDE}" srcOrd="1" destOrd="0" presId="urn:microsoft.com/office/officeart/2005/8/layout/process4"/>
    <dgm:cxn modelId="{249FC77E-38BE-49BC-9D8B-36419F74C205}" type="presParOf" srcId="{3B034CDC-39C3-4599-8107-7263D157C5B0}" destId="{83C6E8D4-4CB4-4D94-9EAB-03E68E01108D}" srcOrd="3" destOrd="0" presId="urn:microsoft.com/office/officeart/2005/8/layout/process4"/>
    <dgm:cxn modelId="{2CDEE216-B51F-4689-A1DE-BE4CC49F5C88}" type="presParOf" srcId="{3B034CDC-39C3-4599-8107-7263D157C5B0}" destId="{3270D408-E580-419F-BA40-E47644583FFA}" srcOrd="4" destOrd="0" presId="urn:microsoft.com/office/officeart/2005/8/layout/process4"/>
    <dgm:cxn modelId="{AE9530ED-B072-4420-AA76-201024F41E75}" type="presParOf" srcId="{3270D408-E580-419F-BA40-E47644583FFA}" destId="{10EE0C56-9BC7-44A6-9F26-9AA61E44CD36}" srcOrd="0" destOrd="0" presId="urn:microsoft.com/office/officeart/2005/8/layout/process4"/>
    <dgm:cxn modelId="{062E767F-FC6B-44DF-87A2-9BF8F7FBED49}" type="presParOf" srcId="{3270D408-E580-419F-BA40-E47644583FFA}" destId="{4BE0EDD1-04DB-4819-97B7-6EDFAA268E5C}" srcOrd="1" destOrd="0" presId="urn:microsoft.com/office/officeart/2005/8/layout/process4"/>
    <dgm:cxn modelId="{0F01138A-03A6-482A-94E3-B4FC014370F9}" type="presParOf" srcId="{3270D408-E580-419F-BA40-E47644583FFA}" destId="{313B763C-7964-4590-BBF9-39A349647EE0}" srcOrd="2" destOrd="0" presId="urn:microsoft.com/office/officeart/2005/8/layout/process4"/>
    <dgm:cxn modelId="{9575674C-957F-4C0A-B7CA-C121F1C41CD8}" type="presParOf" srcId="{313B763C-7964-4590-BBF9-39A349647EE0}" destId="{A03A1D2D-C090-4715-B542-B8EB2AD8F24B}" srcOrd="0" destOrd="0" presId="urn:microsoft.com/office/officeart/2005/8/layout/process4"/>
    <dgm:cxn modelId="{1A79B591-6183-45BF-965D-BC5102F118B7}" type="presParOf" srcId="{313B763C-7964-4590-BBF9-39A349647EE0}" destId="{E3CE275F-2038-4F43-BF86-7DAA6FC7098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5F846D-E7FB-4938-BD8A-E4FF1DBC982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67FD54-813C-4494-8FEA-7D74EE8A12FA}">
      <dgm:prSet phldrT="[Text]"/>
      <dgm:spPr/>
      <dgm:t>
        <a:bodyPr/>
        <a:lstStyle/>
        <a:p>
          <a:r>
            <a:rPr lang="en-US" dirty="0" smtClean="0"/>
            <a:t>ACTS</a:t>
          </a:r>
          <a:endParaRPr lang="en-US" dirty="0"/>
        </a:p>
      </dgm:t>
    </dgm:pt>
    <dgm:pt modelId="{D3221433-7956-497F-8282-7EBCA9E3D8A8}" type="parTrans" cxnId="{A66B3022-1B7A-4071-A06C-949B80C3671A}">
      <dgm:prSet/>
      <dgm:spPr/>
      <dgm:t>
        <a:bodyPr/>
        <a:lstStyle/>
        <a:p>
          <a:endParaRPr lang="en-US"/>
        </a:p>
      </dgm:t>
    </dgm:pt>
    <dgm:pt modelId="{C8461997-0F7C-471E-B7D1-1397FD697011}" type="sibTrans" cxnId="{A66B3022-1B7A-4071-A06C-949B80C3671A}">
      <dgm:prSet/>
      <dgm:spPr/>
      <dgm:t>
        <a:bodyPr/>
        <a:lstStyle/>
        <a:p>
          <a:endParaRPr lang="en-US"/>
        </a:p>
      </dgm:t>
    </dgm:pt>
    <dgm:pt modelId="{70E4E52E-D783-42D6-9C7F-23871BFD2425}">
      <dgm:prSet phldrT="[Text]"/>
      <dgm:spPr/>
      <dgm:t>
        <a:bodyPr/>
        <a:lstStyle/>
        <a:p>
          <a:r>
            <a:rPr lang="en-US" dirty="0" smtClean="0"/>
            <a:t>Agency</a:t>
          </a:r>
          <a:endParaRPr lang="en-US" dirty="0"/>
        </a:p>
      </dgm:t>
    </dgm:pt>
    <dgm:pt modelId="{AEE67D24-22C5-45F6-9404-B9FE83F94986}" type="parTrans" cxnId="{0FEE18F5-63F9-42E6-815D-4D6D62D46EF4}">
      <dgm:prSet/>
      <dgm:spPr/>
      <dgm:t>
        <a:bodyPr/>
        <a:lstStyle/>
        <a:p>
          <a:endParaRPr lang="en-US"/>
        </a:p>
      </dgm:t>
    </dgm:pt>
    <dgm:pt modelId="{D6082FA5-9B8B-473E-9C95-B53CC977AACA}" type="sibTrans" cxnId="{0FEE18F5-63F9-42E6-815D-4D6D62D46EF4}">
      <dgm:prSet/>
      <dgm:spPr/>
      <dgm:t>
        <a:bodyPr/>
        <a:lstStyle/>
        <a:p>
          <a:endParaRPr lang="en-US"/>
        </a:p>
      </dgm:t>
    </dgm:pt>
    <dgm:pt modelId="{197051D7-1902-451B-9DED-C3B8D42D23CA}">
      <dgm:prSet phldrT="[Text]"/>
      <dgm:spPr/>
      <dgm:t>
        <a:bodyPr/>
        <a:lstStyle/>
        <a:p>
          <a:r>
            <a:rPr lang="en-US" dirty="0" smtClean="0"/>
            <a:t>Time</a:t>
          </a:r>
          <a:endParaRPr lang="en-US" dirty="0"/>
        </a:p>
      </dgm:t>
    </dgm:pt>
    <dgm:pt modelId="{BFA38A55-4F3D-4E7E-AF9A-B392370707F4}" type="parTrans" cxnId="{9C4625AC-F67C-4FCA-B143-395C4AC46D86}">
      <dgm:prSet/>
      <dgm:spPr/>
      <dgm:t>
        <a:bodyPr/>
        <a:lstStyle/>
        <a:p>
          <a:endParaRPr lang="en-US"/>
        </a:p>
      </dgm:t>
    </dgm:pt>
    <dgm:pt modelId="{2AEAED72-334B-4F4E-8BF9-D332753DB6AB}" type="sibTrans" cxnId="{9C4625AC-F67C-4FCA-B143-395C4AC46D86}">
      <dgm:prSet/>
      <dgm:spPr/>
      <dgm:t>
        <a:bodyPr/>
        <a:lstStyle/>
        <a:p>
          <a:endParaRPr lang="en-US"/>
        </a:p>
      </dgm:t>
    </dgm:pt>
    <dgm:pt modelId="{4979CC6E-A330-46BD-BA0B-098B947638D4}">
      <dgm:prSet phldrT="[Text]"/>
      <dgm:spPr/>
      <dgm:t>
        <a:bodyPr/>
        <a:lstStyle/>
        <a:p>
          <a:r>
            <a:rPr lang="en-US" dirty="0" smtClean="0"/>
            <a:t>Space</a:t>
          </a:r>
          <a:endParaRPr lang="en-US" dirty="0"/>
        </a:p>
      </dgm:t>
    </dgm:pt>
    <dgm:pt modelId="{C4ACED22-7787-46E9-AD34-98DC3E60C653}" type="parTrans" cxnId="{A2C73C1D-6D40-4CB7-9033-79BD80FC42AC}">
      <dgm:prSet/>
      <dgm:spPr/>
      <dgm:t>
        <a:bodyPr/>
        <a:lstStyle/>
        <a:p>
          <a:endParaRPr lang="en-US"/>
        </a:p>
      </dgm:t>
    </dgm:pt>
    <dgm:pt modelId="{357C85C9-2F5B-4E76-BD1E-DACB07D67D60}" type="sibTrans" cxnId="{A2C73C1D-6D40-4CB7-9033-79BD80FC42AC}">
      <dgm:prSet/>
      <dgm:spPr/>
      <dgm:t>
        <a:bodyPr/>
        <a:lstStyle/>
        <a:p>
          <a:endParaRPr lang="en-US"/>
        </a:p>
      </dgm:t>
    </dgm:pt>
    <dgm:pt modelId="{F699A307-18E3-4F32-9FAB-DA7F97A69E76}">
      <dgm:prSet phldrT="[Text]"/>
      <dgm:spPr/>
      <dgm:t>
        <a:bodyPr/>
        <a:lstStyle/>
        <a:p>
          <a:r>
            <a:rPr lang="en-US" dirty="0" smtClean="0"/>
            <a:t>Cost</a:t>
          </a:r>
          <a:endParaRPr lang="en-US" dirty="0"/>
        </a:p>
      </dgm:t>
    </dgm:pt>
    <dgm:pt modelId="{C8240A3C-0CF6-44D9-B67E-B7A7D97AAEB0}" type="parTrans" cxnId="{47527EFE-CA0F-42F7-AF44-F9B773D05F54}">
      <dgm:prSet/>
      <dgm:spPr/>
      <dgm:t>
        <a:bodyPr/>
        <a:lstStyle/>
        <a:p>
          <a:endParaRPr lang="en-US"/>
        </a:p>
      </dgm:t>
    </dgm:pt>
    <dgm:pt modelId="{029CE1BC-108E-46C6-9F7D-F72C6B111F98}" type="sibTrans" cxnId="{47527EFE-CA0F-42F7-AF44-F9B773D05F54}">
      <dgm:prSet/>
      <dgm:spPr/>
      <dgm:t>
        <a:bodyPr/>
        <a:lstStyle/>
        <a:p>
          <a:endParaRPr lang="en-US"/>
        </a:p>
      </dgm:t>
    </dgm:pt>
    <dgm:pt modelId="{F512B8EA-67B5-402D-9E64-10ADCACD8882}" type="pres">
      <dgm:prSet presAssocID="{035F846D-E7FB-4938-BD8A-E4FF1DBC982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162502F-F9F5-4874-B884-BF8B87791A6C}" type="pres">
      <dgm:prSet presAssocID="{035F846D-E7FB-4938-BD8A-E4FF1DBC9820}" presName="radial" presStyleCnt="0">
        <dgm:presLayoutVars>
          <dgm:animLvl val="ctr"/>
        </dgm:presLayoutVars>
      </dgm:prSet>
      <dgm:spPr/>
    </dgm:pt>
    <dgm:pt modelId="{E6ED2E70-E539-4875-9345-4B687106640F}" type="pres">
      <dgm:prSet presAssocID="{9867FD54-813C-4494-8FEA-7D74EE8A12FA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966002E0-4A0B-4677-800F-41629BA3A258}" type="pres">
      <dgm:prSet presAssocID="{70E4E52E-D783-42D6-9C7F-23871BFD2425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1EF00A-3099-4C40-BEC5-0D53F281E8E6}" type="pres">
      <dgm:prSet presAssocID="{197051D7-1902-451B-9DED-C3B8D42D23CA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4BA6E5-9BB5-42F0-824E-8726ABAFE6CA}" type="pres">
      <dgm:prSet presAssocID="{4979CC6E-A330-46BD-BA0B-098B947638D4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17DC0-F183-41B9-A36E-D5A81944D17F}" type="pres">
      <dgm:prSet presAssocID="{F699A307-18E3-4F32-9FAB-DA7F97A69E76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A05C31-5152-42AD-8559-2EA506000826}" type="presOf" srcId="{035F846D-E7FB-4938-BD8A-E4FF1DBC9820}" destId="{F512B8EA-67B5-402D-9E64-10ADCACD8882}" srcOrd="0" destOrd="0" presId="urn:microsoft.com/office/officeart/2005/8/layout/radial3"/>
    <dgm:cxn modelId="{4BB81AD4-F521-4F6D-A692-0083FEE920B7}" type="presOf" srcId="{F699A307-18E3-4F32-9FAB-DA7F97A69E76}" destId="{9B617DC0-F183-41B9-A36E-D5A81944D17F}" srcOrd="0" destOrd="0" presId="urn:microsoft.com/office/officeart/2005/8/layout/radial3"/>
    <dgm:cxn modelId="{0C0FBC80-ED84-4DD1-8751-E340BFE7A985}" type="presOf" srcId="{197051D7-1902-451B-9DED-C3B8D42D23CA}" destId="{021EF00A-3099-4C40-BEC5-0D53F281E8E6}" srcOrd="0" destOrd="0" presId="urn:microsoft.com/office/officeart/2005/8/layout/radial3"/>
    <dgm:cxn modelId="{F0774747-30DC-4E7A-97D9-AB848118965F}" type="presOf" srcId="{70E4E52E-D783-42D6-9C7F-23871BFD2425}" destId="{966002E0-4A0B-4677-800F-41629BA3A258}" srcOrd="0" destOrd="0" presId="urn:microsoft.com/office/officeart/2005/8/layout/radial3"/>
    <dgm:cxn modelId="{0660D10D-F349-49B2-B080-19B55ADCF674}" type="presOf" srcId="{4979CC6E-A330-46BD-BA0B-098B947638D4}" destId="{814BA6E5-9BB5-42F0-824E-8726ABAFE6CA}" srcOrd="0" destOrd="0" presId="urn:microsoft.com/office/officeart/2005/8/layout/radial3"/>
    <dgm:cxn modelId="{792B3D28-5A10-4142-9036-3E0571FA9C97}" type="presOf" srcId="{9867FD54-813C-4494-8FEA-7D74EE8A12FA}" destId="{E6ED2E70-E539-4875-9345-4B687106640F}" srcOrd="0" destOrd="0" presId="urn:microsoft.com/office/officeart/2005/8/layout/radial3"/>
    <dgm:cxn modelId="{9C4625AC-F67C-4FCA-B143-395C4AC46D86}" srcId="{9867FD54-813C-4494-8FEA-7D74EE8A12FA}" destId="{197051D7-1902-451B-9DED-C3B8D42D23CA}" srcOrd="1" destOrd="0" parTransId="{BFA38A55-4F3D-4E7E-AF9A-B392370707F4}" sibTransId="{2AEAED72-334B-4F4E-8BF9-D332753DB6AB}"/>
    <dgm:cxn modelId="{A66B3022-1B7A-4071-A06C-949B80C3671A}" srcId="{035F846D-E7FB-4938-BD8A-E4FF1DBC9820}" destId="{9867FD54-813C-4494-8FEA-7D74EE8A12FA}" srcOrd="0" destOrd="0" parTransId="{D3221433-7956-497F-8282-7EBCA9E3D8A8}" sibTransId="{C8461997-0F7C-471E-B7D1-1397FD697011}"/>
    <dgm:cxn modelId="{47527EFE-CA0F-42F7-AF44-F9B773D05F54}" srcId="{9867FD54-813C-4494-8FEA-7D74EE8A12FA}" destId="{F699A307-18E3-4F32-9FAB-DA7F97A69E76}" srcOrd="3" destOrd="0" parTransId="{C8240A3C-0CF6-44D9-B67E-B7A7D97AAEB0}" sibTransId="{029CE1BC-108E-46C6-9F7D-F72C6B111F98}"/>
    <dgm:cxn modelId="{0FEE18F5-63F9-42E6-815D-4D6D62D46EF4}" srcId="{9867FD54-813C-4494-8FEA-7D74EE8A12FA}" destId="{70E4E52E-D783-42D6-9C7F-23871BFD2425}" srcOrd="0" destOrd="0" parTransId="{AEE67D24-22C5-45F6-9404-B9FE83F94986}" sibTransId="{D6082FA5-9B8B-473E-9C95-B53CC977AACA}"/>
    <dgm:cxn modelId="{A2C73C1D-6D40-4CB7-9033-79BD80FC42AC}" srcId="{9867FD54-813C-4494-8FEA-7D74EE8A12FA}" destId="{4979CC6E-A330-46BD-BA0B-098B947638D4}" srcOrd="2" destOrd="0" parTransId="{C4ACED22-7787-46E9-AD34-98DC3E60C653}" sibTransId="{357C85C9-2F5B-4E76-BD1E-DACB07D67D60}"/>
    <dgm:cxn modelId="{404F7938-80FE-4A66-A767-30AB7E55C286}" type="presParOf" srcId="{F512B8EA-67B5-402D-9E64-10ADCACD8882}" destId="{0162502F-F9F5-4874-B884-BF8B87791A6C}" srcOrd="0" destOrd="0" presId="urn:microsoft.com/office/officeart/2005/8/layout/radial3"/>
    <dgm:cxn modelId="{106BF582-0883-4BE9-9D1F-0EC0D6519283}" type="presParOf" srcId="{0162502F-F9F5-4874-B884-BF8B87791A6C}" destId="{E6ED2E70-E539-4875-9345-4B687106640F}" srcOrd="0" destOrd="0" presId="urn:microsoft.com/office/officeart/2005/8/layout/radial3"/>
    <dgm:cxn modelId="{DB23B42B-48BF-4467-921B-DE27A10DEF28}" type="presParOf" srcId="{0162502F-F9F5-4874-B884-BF8B87791A6C}" destId="{966002E0-4A0B-4677-800F-41629BA3A258}" srcOrd="1" destOrd="0" presId="urn:microsoft.com/office/officeart/2005/8/layout/radial3"/>
    <dgm:cxn modelId="{DE7F1347-0C82-42D4-80D6-910058B99FD5}" type="presParOf" srcId="{0162502F-F9F5-4874-B884-BF8B87791A6C}" destId="{021EF00A-3099-4C40-BEC5-0D53F281E8E6}" srcOrd="2" destOrd="0" presId="urn:microsoft.com/office/officeart/2005/8/layout/radial3"/>
    <dgm:cxn modelId="{F0DA93AC-0BD1-4F72-BB9F-90807B6CB058}" type="presParOf" srcId="{0162502F-F9F5-4874-B884-BF8B87791A6C}" destId="{814BA6E5-9BB5-42F0-824E-8726ABAFE6CA}" srcOrd="3" destOrd="0" presId="urn:microsoft.com/office/officeart/2005/8/layout/radial3"/>
    <dgm:cxn modelId="{F318FF90-AE58-4AF5-87E9-609869D4EB8E}" type="presParOf" srcId="{0162502F-F9F5-4874-B884-BF8B87791A6C}" destId="{9B617DC0-F183-41B9-A36E-D5A81944D17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B4A28-F717-4D45-9BA2-3361D778FCCB}">
      <dsp:nvSpPr>
        <dsp:cNvPr id="0" name=""/>
        <dsp:cNvSpPr/>
      </dsp:nvSpPr>
      <dsp:spPr>
        <a:xfrm>
          <a:off x="0" y="3406931"/>
          <a:ext cx="8229600" cy="1118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Regionalization</a:t>
          </a:r>
          <a:endParaRPr lang="en-US" sz="2100" kern="1200" dirty="0"/>
        </a:p>
      </dsp:txBody>
      <dsp:txXfrm>
        <a:off x="0" y="3406931"/>
        <a:ext cx="8229600" cy="603844"/>
      </dsp:txXfrm>
    </dsp:sp>
    <dsp:sp modelId="{3FA5C583-FA62-417B-8383-74970875A5D1}">
      <dsp:nvSpPr>
        <dsp:cNvPr id="0" name=""/>
        <dsp:cNvSpPr/>
      </dsp:nvSpPr>
      <dsp:spPr>
        <a:xfrm>
          <a:off x="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District 1</a:t>
          </a:r>
          <a:endParaRPr lang="en-US" sz="3100" kern="1200" dirty="0"/>
        </a:p>
      </dsp:txBody>
      <dsp:txXfrm>
        <a:off x="0" y="3988412"/>
        <a:ext cx="4114799" cy="514386"/>
      </dsp:txXfrm>
    </dsp:sp>
    <dsp:sp modelId="{79CDF4CD-7F72-4159-A5E4-786F4929D68A}">
      <dsp:nvSpPr>
        <dsp:cNvPr id="0" name=""/>
        <dsp:cNvSpPr/>
      </dsp:nvSpPr>
      <dsp:spPr>
        <a:xfrm>
          <a:off x="4114800" y="3988412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District 2</a:t>
          </a:r>
          <a:endParaRPr lang="en-US" sz="3100" kern="1200" dirty="0"/>
        </a:p>
      </dsp:txBody>
      <dsp:txXfrm>
        <a:off x="4114800" y="3988412"/>
        <a:ext cx="4114799" cy="514386"/>
      </dsp:txXfrm>
    </dsp:sp>
    <dsp:sp modelId="{CF6351C0-9647-48A4-9518-858C5FA69D3E}">
      <dsp:nvSpPr>
        <dsp:cNvPr id="0" name=""/>
        <dsp:cNvSpPr/>
      </dsp:nvSpPr>
      <dsp:spPr>
        <a:xfrm rot="10800000">
          <a:off x="0" y="1703865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Project Identification</a:t>
          </a:r>
          <a:endParaRPr lang="en-US" sz="2100" kern="1200" dirty="0"/>
        </a:p>
      </dsp:txBody>
      <dsp:txXfrm rot="-10800000">
        <a:off x="0" y="1703865"/>
        <a:ext cx="8229600" cy="603663"/>
      </dsp:txXfrm>
    </dsp:sp>
    <dsp:sp modelId="{6DC6DEF8-CF4C-4D53-9AA8-0795843418A1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Project 1</a:t>
          </a:r>
          <a:endParaRPr lang="en-US" sz="3100" kern="1200" dirty="0"/>
        </a:p>
      </dsp:txBody>
      <dsp:txXfrm>
        <a:off x="0" y="2307529"/>
        <a:ext cx="4114799" cy="514231"/>
      </dsp:txXfrm>
    </dsp:sp>
    <dsp:sp modelId="{7D6C2EB9-149F-47F2-8D56-052FBE9D911D}">
      <dsp:nvSpPr>
        <dsp:cNvPr id="0" name=""/>
        <dsp:cNvSpPr/>
      </dsp:nvSpPr>
      <dsp:spPr>
        <a:xfrm>
          <a:off x="411480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Project 2</a:t>
          </a:r>
          <a:endParaRPr lang="en-US" sz="3100" kern="1200" dirty="0"/>
        </a:p>
      </dsp:txBody>
      <dsp:txXfrm>
        <a:off x="4114800" y="2307529"/>
        <a:ext cx="4114799" cy="514231"/>
      </dsp:txXfrm>
    </dsp:sp>
    <dsp:sp modelId="{88CA4852-D609-4D7D-B264-30689872272E}">
      <dsp:nvSpPr>
        <dsp:cNvPr id="0" name=""/>
        <dsp:cNvSpPr/>
      </dsp:nvSpPr>
      <dsp:spPr>
        <a:xfrm rot="10800000">
          <a:off x="0" y="799"/>
          <a:ext cx="8229600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Programing </a:t>
          </a:r>
          <a:endParaRPr lang="en-US" sz="2100" kern="1200" dirty="0"/>
        </a:p>
      </dsp:txBody>
      <dsp:txXfrm rot="-10800000">
        <a:off x="0" y="799"/>
        <a:ext cx="8229600" cy="603663"/>
      </dsp:txXfrm>
    </dsp:sp>
    <dsp:sp modelId="{B52502EB-D7B7-4200-9CB1-56F4AD379F4A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Program 1</a:t>
          </a:r>
          <a:endParaRPr lang="en-US" sz="3100" kern="1200" dirty="0"/>
        </a:p>
      </dsp:txBody>
      <dsp:txXfrm>
        <a:off x="0" y="604463"/>
        <a:ext cx="4114799" cy="514231"/>
      </dsp:txXfrm>
    </dsp:sp>
    <dsp:sp modelId="{E577F82E-6B50-4748-A009-0DC179AD485E}">
      <dsp:nvSpPr>
        <dsp:cNvPr id="0" name=""/>
        <dsp:cNvSpPr/>
      </dsp:nvSpPr>
      <dsp:spPr>
        <a:xfrm>
          <a:off x="411480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Program 2</a:t>
          </a:r>
          <a:endParaRPr lang="en-US" sz="3100" kern="1200" dirty="0"/>
        </a:p>
      </dsp:txBody>
      <dsp:txXfrm>
        <a:off x="4114800" y="604463"/>
        <a:ext cx="4114799" cy="51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26BADB-3A4C-4005-B077-B4C981E280D3}">
      <dsp:nvSpPr>
        <dsp:cNvPr id="0" name=""/>
        <dsp:cNvSpPr/>
      </dsp:nvSpPr>
      <dsp:spPr>
        <a:xfrm>
          <a:off x="0" y="3556305"/>
          <a:ext cx="7010400" cy="11672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Construction of labs</a:t>
          </a:r>
          <a:endParaRPr lang="en-US" sz="2200" kern="1200" dirty="0"/>
        </a:p>
      </dsp:txBody>
      <dsp:txXfrm>
        <a:off x="0" y="3556305"/>
        <a:ext cx="7010400" cy="630319"/>
      </dsp:txXfrm>
    </dsp:sp>
    <dsp:sp modelId="{8BA3C2C5-88FD-483F-95A4-EB5FE0B9F971}">
      <dsp:nvSpPr>
        <dsp:cNvPr id="0" name=""/>
        <dsp:cNvSpPr/>
      </dsp:nvSpPr>
      <dsp:spPr>
        <a:xfrm>
          <a:off x="0" y="4163280"/>
          <a:ext cx="3505200" cy="5369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 lab in </a:t>
          </a:r>
          <a:r>
            <a:rPr lang="en-US" sz="1900" kern="1200" dirty="0" err="1" smtClean="0"/>
            <a:t>Dera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bakha</a:t>
          </a:r>
          <a:r>
            <a:rPr lang="en-US" sz="1900" kern="1200" dirty="0" smtClean="0"/>
            <a:t> School</a:t>
          </a:r>
          <a:endParaRPr lang="en-US" sz="1900" kern="1200" dirty="0"/>
        </a:p>
      </dsp:txBody>
      <dsp:txXfrm>
        <a:off x="0" y="4163280"/>
        <a:ext cx="3505200" cy="536939"/>
      </dsp:txXfrm>
    </dsp:sp>
    <dsp:sp modelId="{3CACF5CB-59E1-4BD3-BD6B-BE033003A085}">
      <dsp:nvSpPr>
        <dsp:cNvPr id="0" name=""/>
        <dsp:cNvSpPr/>
      </dsp:nvSpPr>
      <dsp:spPr>
        <a:xfrm>
          <a:off x="3505200" y="4163280"/>
          <a:ext cx="3505200" cy="5369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 Lab in </a:t>
          </a:r>
          <a:r>
            <a:rPr lang="en-US" sz="1900" kern="1200" dirty="0" err="1" smtClean="0"/>
            <a:t>Tamewali</a:t>
          </a:r>
          <a:r>
            <a:rPr lang="en-US" sz="1900" kern="1200" dirty="0" smtClean="0"/>
            <a:t> School</a:t>
          </a:r>
          <a:endParaRPr lang="en-US" sz="1900" kern="1200" dirty="0"/>
        </a:p>
      </dsp:txBody>
      <dsp:txXfrm>
        <a:off x="3505200" y="4163280"/>
        <a:ext cx="3505200" cy="536939"/>
      </dsp:txXfrm>
    </dsp:sp>
    <dsp:sp modelId="{0F1664C4-AFF7-47D7-8C34-309B75766DF6}">
      <dsp:nvSpPr>
        <dsp:cNvPr id="0" name=""/>
        <dsp:cNvSpPr/>
      </dsp:nvSpPr>
      <dsp:spPr>
        <a:xfrm rot="10800000">
          <a:off x="0" y="1778570"/>
          <a:ext cx="7010400" cy="17952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Science education improvement</a:t>
          </a:r>
          <a:endParaRPr lang="en-US" sz="2200" kern="1200" dirty="0"/>
        </a:p>
      </dsp:txBody>
      <dsp:txXfrm rot="-10800000">
        <a:off x="0" y="1778570"/>
        <a:ext cx="7010400" cy="630130"/>
      </dsp:txXfrm>
    </dsp:sp>
    <dsp:sp modelId="{8F6022D9-3896-4C11-89FC-3ECAA8A21327}">
      <dsp:nvSpPr>
        <dsp:cNvPr id="0" name=""/>
        <dsp:cNvSpPr/>
      </dsp:nvSpPr>
      <dsp:spPr>
        <a:xfrm>
          <a:off x="0" y="2408701"/>
          <a:ext cx="3505200" cy="5367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Construction of labs</a:t>
          </a:r>
          <a:endParaRPr lang="en-US" sz="1900" kern="1200" dirty="0"/>
        </a:p>
      </dsp:txBody>
      <dsp:txXfrm>
        <a:off x="0" y="2408701"/>
        <a:ext cx="3505200" cy="536778"/>
      </dsp:txXfrm>
    </dsp:sp>
    <dsp:sp modelId="{FB0C1F1F-5C5D-4DB4-8464-9E5964498FDE}">
      <dsp:nvSpPr>
        <dsp:cNvPr id="0" name=""/>
        <dsp:cNvSpPr/>
      </dsp:nvSpPr>
      <dsp:spPr>
        <a:xfrm>
          <a:off x="3505200" y="2408701"/>
          <a:ext cx="3505200" cy="5367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Revision of science books</a:t>
          </a:r>
          <a:endParaRPr lang="en-US" sz="1900" kern="1200" dirty="0"/>
        </a:p>
      </dsp:txBody>
      <dsp:txXfrm>
        <a:off x="3505200" y="2408701"/>
        <a:ext cx="3505200" cy="536778"/>
      </dsp:txXfrm>
    </dsp:sp>
    <dsp:sp modelId="{4BE0EDD1-04DB-4819-97B7-6EDFAA268E5C}">
      <dsp:nvSpPr>
        <dsp:cNvPr id="0" name=""/>
        <dsp:cNvSpPr/>
      </dsp:nvSpPr>
      <dsp:spPr>
        <a:xfrm rot="10800000">
          <a:off x="0" y="835"/>
          <a:ext cx="7010400" cy="179524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Secondary Education Sector</a:t>
          </a:r>
          <a:endParaRPr lang="en-US" sz="2200" kern="1200" dirty="0"/>
        </a:p>
      </dsp:txBody>
      <dsp:txXfrm rot="-10800000">
        <a:off x="0" y="835"/>
        <a:ext cx="7010400" cy="630130"/>
      </dsp:txXfrm>
    </dsp:sp>
    <dsp:sp modelId="{A03A1D2D-C090-4715-B542-B8EB2AD8F24B}">
      <dsp:nvSpPr>
        <dsp:cNvPr id="0" name=""/>
        <dsp:cNvSpPr/>
      </dsp:nvSpPr>
      <dsp:spPr>
        <a:xfrm>
          <a:off x="0" y="630965"/>
          <a:ext cx="3505200" cy="5367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Science education improvement</a:t>
          </a:r>
          <a:endParaRPr lang="en-US" sz="1900" kern="1200" dirty="0"/>
        </a:p>
      </dsp:txBody>
      <dsp:txXfrm>
        <a:off x="0" y="630965"/>
        <a:ext cx="3505200" cy="536778"/>
      </dsp:txXfrm>
    </dsp:sp>
    <dsp:sp modelId="{E3CE275F-2038-4F43-BF86-7DAA6FC70988}">
      <dsp:nvSpPr>
        <dsp:cNvPr id="0" name=""/>
        <dsp:cNvSpPr/>
      </dsp:nvSpPr>
      <dsp:spPr>
        <a:xfrm>
          <a:off x="3505200" y="630965"/>
          <a:ext cx="3505200" cy="5367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Construction of schools</a:t>
          </a:r>
          <a:endParaRPr lang="en-US" sz="1900" kern="1200" dirty="0"/>
        </a:p>
      </dsp:txBody>
      <dsp:txXfrm>
        <a:off x="3505200" y="630965"/>
        <a:ext cx="3505200" cy="5367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D2E70-E539-4875-9345-4B687106640F}">
      <dsp:nvSpPr>
        <dsp:cNvPr id="0" name=""/>
        <dsp:cNvSpPr/>
      </dsp:nvSpPr>
      <dsp:spPr>
        <a:xfrm>
          <a:off x="1674316" y="1102816"/>
          <a:ext cx="2747367" cy="27473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ACTS</a:t>
          </a:r>
          <a:endParaRPr lang="en-US" sz="6500" kern="1200" dirty="0"/>
        </a:p>
      </dsp:txBody>
      <dsp:txXfrm>
        <a:off x="2076659" y="1505159"/>
        <a:ext cx="1942681" cy="1942681"/>
      </dsp:txXfrm>
    </dsp:sp>
    <dsp:sp modelId="{966002E0-4A0B-4677-800F-41629BA3A258}">
      <dsp:nvSpPr>
        <dsp:cNvPr id="0" name=""/>
        <dsp:cNvSpPr/>
      </dsp:nvSpPr>
      <dsp:spPr>
        <a:xfrm>
          <a:off x="2361158" y="490"/>
          <a:ext cx="1373683" cy="13736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Agency</a:t>
          </a:r>
          <a:endParaRPr lang="en-US" sz="2400" kern="1200" dirty="0"/>
        </a:p>
      </dsp:txBody>
      <dsp:txXfrm>
        <a:off x="2562329" y="201661"/>
        <a:ext cx="971341" cy="971341"/>
      </dsp:txXfrm>
    </dsp:sp>
    <dsp:sp modelId="{021EF00A-3099-4C40-BEC5-0D53F281E8E6}">
      <dsp:nvSpPr>
        <dsp:cNvPr id="0" name=""/>
        <dsp:cNvSpPr/>
      </dsp:nvSpPr>
      <dsp:spPr>
        <a:xfrm>
          <a:off x="4150326" y="1789658"/>
          <a:ext cx="1373683" cy="13736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Time</a:t>
          </a:r>
          <a:endParaRPr lang="en-US" sz="2400" kern="1200" dirty="0"/>
        </a:p>
      </dsp:txBody>
      <dsp:txXfrm>
        <a:off x="4351497" y="1990829"/>
        <a:ext cx="971341" cy="971341"/>
      </dsp:txXfrm>
    </dsp:sp>
    <dsp:sp modelId="{814BA6E5-9BB5-42F0-824E-8726ABAFE6CA}">
      <dsp:nvSpPr>
        <dsp:cNvPr id="0" name=""/>
        <dsp:cNvSpPr/>
      </dsp:nvSpPr>
      <dsp:spPr>
        <a:xfrm>
          <a:off x="2361158" y="3578826"/>
          <a:ext cx="1373683" cy="13736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Space</a:t>
          </a:r>
          <a:endParaRPr lang="en-US" sz="2400" kern="1200" dirty="0"/>
        </a:p>
      </dsp:txBody>
      <dsp:txXfrm>
        <a:off x="2562329" y="3779997"/>
        <a:ext cx="971341" cy="971341"/>
      </dsp:txXfrm>
    </dsp:sp>
    <dsp:sp modelId="{9B617DC0-F183-41B9-A36E-D5A81944D17F}">
      <dsp:nvSpPr>
        <dsp:cNvPr id="0" name=""/>
        <dsp:cNvSpPr/>
      </dsp:nvSpPr>
      <dsp:spPr>
        <a:xfrm>
          <a:off x="571990" y="1789658"/>
          <a:ext cx="1373683" cy="137368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Cost</a:t>
          </a:r>
          <a:endParaRPr lang="en-US" sz="2400" kern="1200" dirty="0"/>
        </a:p>
      </dsp:txBody>
      <dsp:txXfrm>
        <a:off x="773161" y="1990829"/>
        <a:ext cx="971341" cy="971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8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38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03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8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5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5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0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08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4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045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8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E5B8A-9E72-4227-8876-C3F841CF947F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80C0F-313B-41B2-9F9A-40EE56A8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21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Plan Elaboration And Project Identification, and Formulation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dirty="0" smtClean="0">
                <a:solidFill>
                  <a:srgbClr val="C00000"/>
                </a:solidFill>
              </a:rPr>
              <a:t>Dr. Tahir </a:t>
            </a:r>
            <a:r>
              <a:rPr lang="en-US" sz="3600" dirty="0" smtClean="0">
                <a:solidFill>
                  <a:srgbClr val="C00000"/>
                </a:solidFill>
              </a:rPr>
              <a:t>Nadeem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to be </a:t>
            </a:r>
            <a:r>
              <a:rPr lang="en-US" dirty="0" smtClean="0"/>
              <a:t>done and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Details of the project </a:t>
            </a:r>
            <a:r>
              <a:rPr lang="en-US" dirty="0" smtClean="0"/>
              <a:t>(WBS)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Identifying the goal, objectives, and target group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Background of the project Defined goal and objectives The societal vision of the organization Expected short-term and long-term results Beneficiaries of the project Problems solved by the project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b="1" dirty="0"/>
              <a:t>ACTIVITY: </a:t>
            </a:r>
            <a:r>
              <a:rPr lang="en-US" dirty="0"/>
              <a:t>Establish a Computer Lab </a:t>
            </a:r>
          </a:p>
          <a:p>
            <a:pPr>
              <a:buFontTx/>
              <a:buNone/>
            </a:pPr>
            <a:r>
              <a:rPr lang="en-US" dirty="0"/>
              <a:t>    (Draw Objectives)</a:t>
            </a:r>
          </a:p>
        </p:txBody>
      </p:sp>
    </p:spTree>
    <p:extLst>
      <p:ext uri="{BB962C8B-B14F-4D97-AF65-F5344CB8AC3E}">
        <p14:creationId xmlns:p14="http://schemas.microsoft.com/office/powerpoint/2010/main" val="2951071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/>
              <a:t>Theme and main issues to be covered </a:t>
            </a:r>
          </a:p>
          <a:p>
            <a:r>
              <a:rPr lang="en-US" dirty="0"/>
              <a:t>Methods chosen to realize the goal and objectives </a:t>
            </a:r>
          </a:p>
          <a:p>
            <a:r>
              <a:rPr lang="en-US" dirty="0"/>
              <a:t>Activities to be implemented </a:t>
            </a:r>
          </a:p>
          <a:p>
            <a:r>
              <a:rPr lang="en-US" dirty="0"/>
              <a:t>Further needs to continue the project 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b="1" dirty="0"/>
              <a:t>ACTIVITY: Write down the contents of the above project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27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/>
              <a:t>Plan of Operations (</a:t>
            </a:r>
            <a:r>
              <a:rPr lang="en-US" sz="1800" b="1" dirty="0" err="1" smtClean="0"/>
              <a:t>planops</a:t>
            </a:r>
            <a:r>
              <a:rPr lang="en-US" sz="1800" b="1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35734184"/>
              </p:ext>
            </p:extLst>
          </p:nvPr>
        </p:nvGraphicFramePr>
        <p:xfrm>
          <a:off x="1524000" y="1143000"/>
          <a:ext cx="6096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831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</a:rPr>
              <a:t>Project location's and time schedule of activities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Location of different activities </a:t>
            </a:r>
          </a:p>
          <a:p>
            <a:pPr>
              <a:lnSpc>
                <a:spcPct val="90000"/>
              </a:lnSpc>
            </a:pPr>
            <a:r>
              <a:rPr lang="en-US" dirty="0"/>
              <a:t>Duration of the project</a:t>
            </a:r>
          </a:p>
          <a:p>
            <a:pPr>
              <a:lnSpc>
                <a:spcPct val="90000"/>
              </a:lnSpc>
            </a:pPr>
            <a:r>
              <a:rPr lang="en-US" dirty="0"/>
              <a:t>Starting and ending dates of the project</a:t>
            </a:r>
          </a:p>
          <a:p>
            <a:pPr>
              <a:lnSpc>
                <a:spcPct val="90000"/>
              </a:lnSpc>
            </a:pPr>
            <a:r>
              <a:rPr lang="en-US" dirty="0"/>
              <a:t>Schedule for individual activities</a:t>
            </a:r>
          </a:p>
          <a:p>
            <a:pPr>
              <a:lnSpc>
                <a:spcPct val="90000"/>
              </a:lnSpc>
            </a:pPr>
            <a:r>
              <a:rPr lang="en-US" dirty="0"/>
              <a:t>Summarized timeline of the project </a:t>
            </a:r>
          </a:p>
          <a:p>
            <a:pPr>
              <a:lnSpc>
                <a:spcPct val="90000"/>
              </a:lnSpc>
            </a:pPr>
            <a:endParaRPr lang="en-US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/>
              <a:t>ACTIVITY: Write down the time 	schedule of the above project </a:t>
            </a:r>
          </a:p>
          <a:p>
            <a:pPr>
              <a:lnSpc>
                <a:spcPct val="90000"/>
              </a:lnSpc>
            </a:pPr>
            <a:endParaRPr lang="en-US" b="1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62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Human resources</a:t>
            </a:r>
          </a:p>
          <a:p>
            <a:r>
              <a:rPr lang="en-US" dirty="0"/>
              <a:t>Financial resources</a:t>
            </a:r>
          </a:p>
          <a:p>
            <a:r>
              <a:rPr lang="en-US" dirty="0" smtClean="0"/>
              <a:t>Infrastructure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Men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Money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Material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Machinery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Management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b="1" dirty="0"/>
              <a:t>ACTIVITY: Calculate the resources required for the above project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777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Description of the implementing organization </a:t>
            </a:r>
          </a:p>
          <a:p>
            <a:r>
              <a:rPr lang="en-US" dirty="0"/>
              <a:t>Analysis of capacity and capability</a:t>
            </a:r>
          </a:p>
          <a:p>
            <a:r>
              <a:rPr lang="en-US" dirty="0"/>
              <a:t>Description of cooperative partners</a:t>
            </a:r>
          </a:p>
          <a:p>
            <a:r>
              <a:rPr lang="en-US" dirty="0"/>
              <a:t>Analysis of partners capacity and capability 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ACTIVITY</a:t>
            </a:r>
            <a:r>
              <a:rPr lang="en-US" b="1" dirty="0"/>
              <a:t>: give details of management staff</a:t>
            </a:r>
          </a:p>
          <a:p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Description of the implementing organization and partners </a:t>
            </a:r>
          </a:p>
        </p:txBody>
      </p:sp>
    </p:spTree>
    <p:extLst>
      <p:ext uri="{BB962C8B-B14F-4D97-AF65-F5344CB8AC3E}">
        <p14:creationId xmlns:p14="http://schemas.microsoft.com/office/powerpoint/2010/main" val="4006230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Success criteria of the project</a:t>
            </a:r>
          </a:p>
          <a:p>
            <a:r>
              <a:rPr lang="en-US" dirty="0"/>
              <a:t>Method and timing of monitoring and evaluation</a:t>
            </a:r>
          </a:p>
          <a:p>
            <a:r>
              <a:rPr lang="en-US" dirty="0"/>
              <a:t>Further plans and follow up</a:t>
            </a:r>
          </a:p>
          <a:p>
            <a:endParaRPr lang="en-US" b="1" dirty="0"/>
          </a:p>
          <a:p>
            <a:pPr>
              <a:buFontTx/>
              <a:buNone/>
            </a:pPr>
            <a:r>
              <a:rPr lang="en-US" b="1" dirty="0"/>
              <a:t>ACTIVITY: Identify performance indicators</a:t>
            </a:r>
          </a:p>
          <a:p>
            <a:pPr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Monitoring, Evaluation and follow-up </a:t>
            </a:r>
          </a:p>
        </p:txBody>
      </p:sp>
    </p:spTree>
    <p:extLst>
      <p:ext uri="{BB962C8B-B14F-4D97-AF65-F5344CB8AC3E}">
        <p14:creationId xmlns:p14="http://schemas.microsoft.com/office/powerpoint/2010/main" val="163160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Activity Breakup into Tasks</a:t>
            </a:r>
          </a:p>
          <a:p>
            <a:r>
              <a:rPr lang="en-US" dirty="0"/>
              <a:t>Clarify sequence &amp; dependence</a:t>
            </a:r>
          </a:p>
          <a:p>
            <a:r>
              <a:rPr lang="en-US" dirty="0"/>
              <a:t>Timeline for each task</a:t>
            </a:r>
          </a:p>
          <a:p>
            <a:r>
              <a:rPr lang="en-US" dirty="0"/>
              <a:t>Using milestones</a:t>
            </a:r>
          </a:p>
          <a:p>
            <a:r>
              <a:rPr lang="en-US" dirty="0"/>
              <a:t>Define expertise</a:t>
            </a:r>
          </a:p>
          <a:p>
            <a:r>
              <a:rPr lang="en-US" dirty="0"/>
              <a:t>Allocate tasks among the team</a:t>
            </a:r>
          </a:p>
          <a:p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Preparing an Activity Plan</a:t>
            </a:r>
          </a:p>
        </p:txBody>
      </p:sp>
    </p:spTree>
    <p:extLst>
      <p:ext uri="{BB962C8B-B14F-4D97-AF65-F5344CB8AC3E}">
        <p14:creationId xmlns:p14="http://schemas.microsoft.com/office/powerpoint/2010/main" val="3708919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Commission’s Performa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PC I 	Formulation of projects</a:t>
            </a:r>
          </a:p>
          <a:p>
            <a:r>
              <a:rPr lang="en-US" dirty="0" smtClean="0">
                <a:latin typeface="Baskerville Old Face" pitchFamily="18" charset="0"/>
              </a:rPr>
              <a:t>PC II	Feasibility study</a:t>
            </a:r>
          </a:p>
          <a:p>
            <a:r>
              <a:rPr lang="en-US" dirty="0" smtClean="0">
                <a:latin typeface="Baskerville Old Face" pitchFamily="18" charset="0"/>
              </a:rPr>
              <a:t>PC III	Quarterly monitoring</a:t>
            </a:r>
          </a:p>
          <a:p>
            <a:r>
              <a:rPr lang="en-US" dirty="0" smtClean="0">
                <a:latin typeface="Baskerville Old Face" pitchFamily="18" charset="0"/>
              </a:rPr>
              <a:t>PC IV	Completion report</a:t>
            </a:r>
          </a:p>
          <a:p>
            <a:r>
              <a:rPr lang="en-US" dirty="0" smtClean="0">
                <a:latin typeface="Baskerville Old Face" pitchFamily="18" charset="0"/>
              </a:rPr>
              <a:t>PC V	Annual Assessment report</a:t>
            </a: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Elaboration is the process of adding more information to existing, relatively simple information to create a more complex, emergent whole. </a:t>
            </a:r>
            <a:r>
              <a:rPr lang="en-US" sz="3600" dirty="0" smtClean="0"/>
              <a:t>Elaboration </a:t>
            </a:r>
            <a:r>
              <a:rPr lang="en-US" sz="3600" dirty="0" smtClean="0"/>
              <a:t>may involve planning or executing a task with painstaking attention to numerous parts or details.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60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PC-1 FORM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(SOCIAL SECTORS)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1441714"/>
              </p:ext>
            </p:extLst>
          </p:nvPr>
        </p:nvGraphicFramePr>
        <p:xfrm>
          <a:off x="1319530" y="1905000"/>
          <a:ext cx="6504940" cy="41452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39013"/>
                <a:gridCol w="5665927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Name of the Project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Location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Authority responsible for: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Sponsoring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ii.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Execution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iii.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Operation and maintenance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iv.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Concerned federal ministry</a:t>
                      </a:r>
                    </a:p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 Plan Provision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Project objectives and its relationship with Sect-oral objectives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Description, justification and technical parameters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950738"/>
              </p:ext>
            </p:extLst>
          </p:nvPr>
        </p:nvGraphicFramePr>
        <p:xfrm>
          <a:off x="1319530" y="914400"/>
          <a:ext cx="6504940" cy="493776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39013"/>
                <a:gridCol w="5665927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Capital cost estimates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Annual operating  and maintenance cost after completion of the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Project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Demand and supply analysis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Financial Plan and mode of financing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457200" marR="0" indent="-4572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Project  benefits and analysis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Financial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ii.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 Social benefits with      indicators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iii.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Employment generation (direct and indirect)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iv.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Environmental impact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v.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858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Impact of delays on project cost and viability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25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06255"/>
              </p:ext>
            </p:extLst>
          </p:nvPr>
        </p:nvGraphicFramePr>
        <p:xfrm>
          <a:off x="1319530" y="1143000"/>
          <a:ext cx="6504940" cy="43891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839013"/>
                <a:gridCol w="5665927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Implementation schedule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13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Management structure and manpower requirements including </a:t>
                      </a:r>
                    </a:p>
                    <a:p>
                      <a:pPr marL="0" marR="0" indent="45720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Specialized skills during execution and operational phases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14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Additional projects/decisions required to maximize socio-economic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benefits from the proposed project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Certified that the project proposal has been prepared on the basis of </a:t>
                      </a:r>
                    </a:p>
                    <a:p>
                      <a:pPr marL="4572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instructions provided by the Planning Commission for the preparation of </a:t>
                      </a:r>
                    </a:p>
                    <a:p>
                      <a:pPr marL="4572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PC-I for Social Sector projects.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5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775" y="614363"/>
            <a:ext cx="5632450" cy="562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38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Elaboration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Plan normally is a brief document. For implementation many more details are required.</a:t>
            </a:r>
          </a:p>
          <a:p>
            <a:pPr marL="0" indent="0">
              <a:buNone/>
            </a:pPr>
            <a:r>
              <a:rPr lang="en-US" dirty="0" smtClean="0"/>
              <a:t>Moreover plan gives us a big picture of future development, which needs to be cut down into small pieces. That process of division helps in execution, supervision and evaluation of plan.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4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/>
              <a:t>Steps in Plan Elaboration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Programming</a:t>
            </a: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Project Identification</a:t>
            </a: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Regionalization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8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Process of Plan</a:t>
            </a:r>
            <a:br>
              <a:rPr lang="en-US" dirty="0" smtClean="0"/>
            </a:br>
            <a:r>
              <a:rPr lang="en-US" dirty="0" smtClean="0"/>
              <a:t> Elaboration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17331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23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58224279"/>
              </p:ext>
            </p:extLst>
          </p:nvPr>
        </p:nvGraphicFramePr>
        <p:xfrm>
          <a:off x="990600" y="990600"/>
          <a:ext cx="7010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37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338306"/>
            <a:ext cx="8229600" cy="10156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742950" indent="-285750">
              <a:defRPr b="1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>
              <a:defRPr b="1" i="1">
                <a:solidFill>
                  <a:schemeClr val="accent2"/>
                </a:solidFill>
                <a:latin typeface="Times New Roman" pitchFamily="18" charset="0"/>
              </a:defRPr>
            </a:lvl3pPr>
            <a:lvl4pPr marL="1600200" indent="-228600">
              <a:defRPr b="1" i="1">
                <a:solidFill>
                  <a:schemeClr val="accent2"/>
                </a:solidFill>
                <a:latin typeface="Times New Roman" pitchFamily="18" charset="0"/>
              </a:defRPr>
            </a:lvl4pPr>
            <a:lvl5pPr marL="2057400" indent="-228600">
              <a:defRPr b="1" i="1">
                <a:solidFill>
                  <a:schemeClr val="accent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b="1" i="1">
                <a:solidFill>
                  <a:schemeClr val="accent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b="1" i="1">
                <a:solidFill>
                  <a:schemeClr val="accent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b="1" i="1">
                <a:solidFill>
                  <a:schemeClr val="accent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defRPr b="1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ClrTx/>
            </a:pPr>
            <a:r>
              <a:rPr lang="en-US" sz="6000" b="0" i="0">
                <a:solidFill>
                  <a:schemeClr val="bg1"/>
                </a:solidFill>
              </a:rPr>
              <a:t>What is a Project?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Tx/>
            </a:pP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  A project is a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sequence of unique</a:t>
            </a:r>
            <a:r>
              <a:rPr lang="en-US" sz="3600" b="0" dirty="0">
                <a:solidFill>
                  <a:schemeClr val="tx1"/>
                </a:solidFill>
                <a:latin typeface="Georgia" pitchFamily="18" charset="0"/>
              </a:rPr>
              <a:t>,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complex</a:t>
            </a: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, and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connected activities</a:t>
            </a: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 having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one goal</a:t>
            </a: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 or purpose and that must be completed by a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specific time</a:t>
            </a: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,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within budget</a:t>
            </a:r>
            <a:r>
              <a:rPr lang="en-US" sz="3600" b="0" i="0" dirty="0">
                <a:solidFill>
                  <a:schemeClr val="tx1"/>
                </a:solidFill>
                <a:latin typeface="Georgia" pitchFamily="18" charset="0"/>
              </a:rPr>
              <a:t>, and </a:t>
            </a:r>
            <a:r>
              <a:rPr lang="en-US" sz="3600" b="0" dirty="0">
                <a:solidFill>
                  <a:schemeClr val="tx2"/>
                </a:solidFill>
                <a:latin typeface="Georgia" pitchFamily="18" charset="0"/>
              </a:rPr>
              <a:t>according to specifications</a:t>
            </a:r>
            <a:r>
              <a:rPr lang="en-US" sz="3600" b="0" dirty="0">
                <a:solidFill>
                  <a:schemeClr val="tx1"/>
                </a:solidFill>
                <a:latin typeface="Georgia" pitchFamily="18" charset="0"/>
              </a:rPr>
              <a:t>.</a:t>
            </a:r>
            <a:endParaRPr lang="en-US" sz="3600" b="0" i="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160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Project basis (SWOT Analysis)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1565"/>
            <a:ext cx="8229600" cy="452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0959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What has to be </a:t>
            </a:r>
            <a:r>
              <a:rPr lang="en-US" dirty="0" smtClean="0"/>
              <a:t>done, why </a:t>
            </a:r>
            <a:r>
              <a:rPr lang="en-US" dirty="0" smtClean="0"/>
              <a:t>and 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1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664</Words>
  <Application>Microsoft Office PowerPoint</Application>
  <PresentationFormat>On-screen Show (4:3)</PresentationFormat>
  <Paragraphs>172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Plan Elaboration And Project Identification, and Formulation</vt:lpstr>
      <vt:lpstr>Concept</vt:lpstr>
      <vt:lpstr>Plan Elaboration</vt:lpstr>
      <vt:lpstr>Steps in Plan Elaboration</vt:lpstr>
      <vt:lpstr>Process of Plan  Elaboration</vt:lpstr>
      <vt:lpstr>PowerPoint Presentation</vt:lpstr>
      <vt:lpstr>What is a Project?</vt:lpstr>
      <vt:lpstr>Project basis (SWOT Analysis)</vt:lpstr>
      <vt:lpstr>Project Formulation</vt:lpstr>
      <vt:lpstr>What has to be done and why?</vt:lpstr>
      <vt:lpstr>Identifying the goal, objectives, and target group </vt:lpstr>
      <vt:lpstr>Contents</vt:lpstr>
      <vt:lpstr>And How?</vt:lpstr>
      <vt:lpstr>Project location's and time schedule of activities </vt:lpstr>
      <vt:lpstr>Resources</vt:lpstr>
      <vt:lpstr>Description of the implementing organization and partners </vt:lpstr>
      <vt:lpstr>Monitoring, Evaluation and follow-up </vt:lpstr>
      <vt:lpstr>Preparing an Activity Plan</vt:lpstr>
      <vt:lpstr>Planning Commission’s Performa</vt:lpstr>
      <vt:lpstr>PC-1 FORM (SOCIAL SECTORS)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Elaboration And Project Identification</dc:title>
  <dc:creator>IUB-Admin</dc:creator>
  <cp:lastModifiedBy>SaaD</cp:lastModifiedBy>
  <cp:revision>16</cp:revision>
  <dcterms:created xsi:type="dcterms:W3CDTF">2016-11-08T04:41:56Z</dcterms:created>
  <dcterms:modified xsi:type="dcterms:W3CDTF">2018-11-13T16:40:01Z</dcterms:modified>
</cp:coreProperties>
</file>